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08" r:id="rId3"/>
    <p:sldMasterId id="2147483714" r:id="rId4"/>
    <p:sldMasterId id="2147483718" r:id="rId5"/>
    <p:sldMasterId id="2147483724" r:id="rId6"/>
    <p:sldMasterId id="2147483743" r:id="rId7"/>
  </p:sldMasterIdLst>
  <p:notesMasterIdLst>
    <p:notesMasterId r:id="rId30"/>
  </p:notesMasterIdLst>
  <p:handoutMasterIdLst>
    <p:handoutMasterId r:id="rId31"/>
  </p:handoutMasterIdLst>
  <p:sldIdLst>
    <p:sldId id="256" r:id="rId8"/>
    <p:sldId id="471" r:id="rId9"/>
    <p:sldId id="464" r:id="rId10"/>
    <p:sldId id="312" r:id="rId11"/>
    <p:sldId id="317" r:id="rId12"/>
    <p:sldId id="321" r:id="rId13"/>
    <p:sldId id="322" r:id="rId14"/>
    <p:sldId id="315" r:id="rId15"/>
    <p:sldId id="457" r:id="rId16"/>
    <p:sldId id="450" r:id="rId17"/>
    <p:sldId id="293" r:id="rId18"/>
    <p:sldId id="458" r:id="rId19"/>
    <p:sldId id="342" r:id="rId20"/>
    <p:sldId id="467" r:id="rId21"/>
    <p:sldId id="459" r:id="rId22"/>
    <p:sldId id="468" r:id="rId23"/>
    <p:sldId id="460" r:id="rId24"/>
    <p:sldId id="451" r:id="rId25"/>
    <p:sldId id="469" r:id="rId26"/>
    <p:sldId id="443" r:id="rId27"/>
    <p:sldId id="470" r:id="rId28"/>
    <p:sldId id="288" r:id="rId29"/>
  </p:sldIdLst>
  <p:sldSz cx="14630400" cy="10972800"/>
  <p:notesSz cx="7104063" cy="10234613"/>
  <p:defaultTextStyle>
    <a:lvl1pPr marL="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1pPr>
    <a:lvl2pPr marL="45402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2pPr>
    <a:lvl3pPr marL="90805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3pPr>
    <a:lvl4pPr marL="136207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4pPr>
    <a:lvl5pPr marL="181546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5pPr>
    <a:lvl6pPr marL="226949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6pPr>
    <a:lvl7pPr marL="272351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7pPr>
    <a:lvl8pPr marL="317754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8pPr>
    <a:lvl9pPr marL="363156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705114182" val="1066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705114182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05114182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49" d="100"/>
          <a:sy n="49" d="100"/>
        </p:scale>
        <p:origin x="1650" y="60"/>
      </p:cViewPr>
      <p:guideLst>
        <p:guide orient="horz" pos="3456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41" d="100"/>
          <a:sy n="41" d="100"/>
        </p:scale>
        <p:origin x="3421" y="33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C1F3-44C2-4E11-8F60-8FBB1C4E1BD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CED7-9E0C-4127-A185-DAAF4F65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wQAAD4fAADaKQAA1jwAABAAAAAmAAAACAAAAD0PAAAAAAAA"/>
              </a:ext>
            </a:extLst>
          </p:cNvSpPr>
          <p:nvPr>
            <p:ph type="body"/>
          </p:nvPr>
        </p:nvSpPr>
        <p:spPr>
          <a:xfrm>
            <a:off x="756285" y="5078730"/>
            <a:ext cx="6047105" cy="4810760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IN" sz="2000" cap="none"/>
              <a:t>Click to edit the notes format</a:t>
            </a: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AuFAAASQMAABAAAAAmAAAACAAAAD0PAAAAAAAA"/>
              </a:ext>
            </a:extLst>
          </p:cNvSpPr>
          <p:nvPr>
            <p:ph type="hdr"/>
          </p:nvPr>
        </p:nvSpPr>
        <p:spPr>
          <a:xfrm>
            <a:off x="0" y="0"/>
            <a:ext cx="3280410" cy="534035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IN" sz="1400" cap="none"/>
              <a:t>&lt;header&gt;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oAAAAAAACBLgAASQMAABAAAAAmAAAACAAAAD0PAAAAAAAA"/>
              </a:ext>
            </a:extLst>
          </p:cNvSpPr>
          <p:nvPr>
            <p:ph type="dt"/>
          </p:nvPr>
        </p:nvSpPr>
        <p:spPr>
          <a:xfrm>
            <a:off x="4279265" y="0"/>
            <a:ext cx="3280410" cy="534035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algn="r">
              <a:defRPr lang="en-US"/>
            </a:pPr>
            <a:r>
              <a:rPr lang="en-IN" sz="1400" cap="none"/>
              <a:t>&lt;date/time&gt;</a:t>
            </a: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Hw+AAAuFAAAxUEAABAAAAAmAAAACAAAAL0PAAAAAAAA"/>
              </a:ext>
            </a:extLst>
          </p:cNvSpPr>
          <p:nvPr>
            <p:ph type="ftr"/>
          </p:nvPr>
        </p:nvSpPr>
        <p:spPr>
          <a:xfrm>
            <a:off x="0" y="10157460"/>
            <a:ext cx="3280410" cy="534035"/>
          </a:xfrm>
          <a:prstGeom prst="rect">
            <a:avLst/>
          </a:prstGeo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IN" sz="1400" cap="none"/>
              <a:t>&lt;footer&gt;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oAAHw+AACBLgAAxUEAABAAAAAmAAAACAAAAL0PAAAAAAAA"/>
              </a:ext>
            </a:extLst>
          </p:cNvSpPr>
          <p:nvPr>
            <p:ph type="sldNum"/>
          </p:nvPr>
        </p:nvSpPr>
        <p:spPr>
          <a:xfrm>
            <a:off x="4279265" y="10157460"/>
            <a:ext cx="3280410" cy="534035"/>
          </a:xfrm>
          <a:prstGeom prst="rect">
            <a:avLst/>
          </a:prstGeo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 algn="r">
              <a:defRPr lang="en-US"/>
            </a:pPr>
            <a:fld id="{35E7E4E2-ACD8-B212-965F-5A47AA11600F}" type="slidenum">
              <a:rPr lang="en-IN" sz="1400" cap="none"/>
              <a:pPr algn="r">
                <a:defRPr lang="en-US"/>
              </a:pPr>
              <a:t>‹#›</a:t>
            </a:fld>
            <a:endParaRPr lang="en-IN" sz="1400" cap="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1pPr>
    <a:lvl2pPr marL="45402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2pPr>
    <a:lvl3pPr marL="90805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3pPr>
    <a:lvl4pPr marL="136207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4pPr>
    <a:lvl5pPr marL="181546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5pPr>
    <a:lvl6pPr marL="226949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6pPr>
    <a:lvl7pPr marL="272351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7pPr>
    <a:lvl8pPr marL="3177540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8pPr>
    <a:lvl9pPr marL="3631565" marR="0" indent="0" algn="l" defTabSz="908050">
      <a:lnSpc>
        <a:spcPct val="100000"/>
      </a:lnSpc>
      <a:spcBef>
        <a:spcPts val="0"/>
      </a:spcBef>
      <a:spcAft>
        <a:spcPts val="0"/>
      </a:spcAft>
      <a:buNone/>
      <a:tabLst/>
      <a:defRPr lang="en-US" sz="1300" b="0" i="0" u="none" strike="noStrike" kern="1" cap="none" spc="0" baseline="0">
        <a:solidFill>
          <a:schemeClr val="tx1"/>
        </a:solidFill>
        <a:effectLst/>
        <a:latin typeface="Arial" pitchFamily="2" charset="0"/>
        <a:ea typeface="DejaVu Sans" charset="0"/>
        <a:cs typeface="DejaVu Sans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BgAAM87AAChKwAA4D4AABAAAAAmAAAACAAAAP//////////"/>
              </a:ext>
            </a:extLst>
          </p:cNvSpPr>
          <p:nvPr/>
        </p:nvSpPr>
        <p:spPr>
          <a:xfrm>
            <a:off x="4020820" y="9722485"/>
            <a:ext cx="3071495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lnSpc>
                <a:spcPct val="100000"/>
              </a:lnSpc>
              <a:defRPr lang="en-US"/>
            </a:pPr>
            <a:fld id="{35E7D843-0DD8-B22E-965F-FB7B961160AE}" type="slidenum">
              <a:rPr lang="en-IN" sz="13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DejaVu Sans" charset="0"/>
              </a:rPr>
              <a:pPr>
                <a:lnSpc>
                  <a:spcPct val="100000"/>
                </a:lnSpc>
                <a:defRPr lang="en-US"/>
              </a:pPr>
              <a:t>22</a:t>
            </a:fld>
            <a:endParaRPr lang="en-IN" sz="1300" cap="none">
              <a:solidFill>
                <a:srgbClr val="000000"/>
              </a:solidFill>
              <a:latin typeface="Times New Roman" pitchFamily="1" charset="0"/>
              <a:ea typeface="Microsoft YaHei" pitchFamily="2" charset="0"/>
              <a:cs typeface="DejaVu Sans" charset="0"/>
            </a:endParaRPr>
          </a:p>
        </p:txBody>
      </p:sp>
      <p:sp>
        <p:nvSpPr>
          <p:cNvPr id="3" name="CustomShap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gAAM87AACsKwAA7T4AABAAAAAmAAAACAAAAP//////////"/>
              </a:ext>
            </a:extLst>
          </p:cNvSpPr>
          <p:nvPr/>
        </p:nvSpPr>
        <p:spPr>
          <a:xfrm>
            <a:off x="4020820" y="9722485"/>
            <a:ext cx="3078480" cy="50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 algn="r">
              <a:lnSpc>
                <a:spcPct val="95000"/>
              </a:lnSpc>
              <a:defRPr lang="en-US"/>
            </a:pPr>
            <a:fld id="{35E79861-2FD8-B26E-965F-D93BD611608C}" type="slidenum">
              <a:rPr lang="en-IN" sz="13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DejaVu Sans" charset="0"/>
              </a:rPr>
              <a:pPr algn="r">
                <a:lnSpc>
                  <a:spcPct val="95000"/>
                </a:lnSpc>
                <a:defRPr lang="en-US"/>
              </a:pPr>
              <a:t>22</a:t>
            </a:fld>
            <a:endParaRPr lang="en-IN" sz="1300" cap="none">
              <a:solidFill>
                <a:srgbClr val="000000"/>
              </a:solidFill>
              <a:latin typeface="Times New Roman" pitchFamily="1" charset="0"/>
              <a:ea typeface="Microsoft YaHei" pitchFamily="2" charset="0"/>
              <a:cs typeface="DejaVu Sans" charset="0"/>
            </a:endParaRPr>
          </a:p>
        </p:txBody>
      </p:sp>
      <p:sp>
        <p:nvSpPr>
          <p:cNvPr id="4" name="CustomShape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gAAM87AACvKwAA8D4AABAAAAAmAAAACAAAAP//////////"/>
              </a:ext>
            </a:extLst>
          </p:cNvSpPr>
          <p:nvPr/>
        </p:nvSpPr>
        <p:spPr>
          <a:xfrm>
            <a:off x="4020820" y="9722485"/>
            <a:ext cx="3080385" cy="50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 algn="r">
              <a:lnSpc>
                <a:spcPct val="95000"/>
              </a:lnSpc>
              <a:defRPr lang="en-US"/>
            </a:pPr>
            <a:fld id="{35E78EF9-B7D8-B278-965F-412DC0116014}" type="slidenum">
              <a:rPr lang="en-IN" sz="13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DejaVu Sans" charset="0"/>
              </a:rPr>
              <a:pPr algn="r">
                <a:lnSpc>
                  <a:spcPct val="95000"/>
                </a:lnSpc>
                <a:defRPr lang="en-US"/>
              </a:pPr>
              <a:t>22</a:t>
            </a:fld>
            <a:endParaRPr lang="en-IN" sz="1300" cap="none">
              <a:solidFill>
                <a:srgbClr val="000000"/>
              </a:solidFill>
              <a:latin typeface="Times New Roman" pitchFamily="1" charset="0"/>
              <a:ea typeface="Microsoft YaHei" pitchFamily="2" charset="0"/>
              <a:cs typeface="DejaVu Sans" charset="0"/>
            </a:endParaR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QAAOYdAABWJwAAPToAABAAAAAmAAAACAAAAL0PAAAAAAAA"/>
              </a:ext>
            </a:extLst>
          </p:cNvSpPr>
          <p:nvPr>
            <p:ph type="body"/>
          </p:nvPr>
        </p:nvSpPr>
        <p:spPr>
          <a:xfrm>
            <a:off x="711200" y="4860290"/>
            <a:ext cx="5683250" cy="4606925"/>
          </a:xfrm>
          <a:prstGeom prst="rect">
            <a:avLst/>
          </a:prstGeo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v9t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gdw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1316672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YB/U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B/VQ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1316672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/KCb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mU/2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Zawi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dyI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FIir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D4kAACHVQAA6jYAABAAAAAmAAAACAAAAD0AAAAAAAAA"/>
              </a:ext>
            </a:extLst>
          </p:cNvSpPr>
          <p:nvPr>
            <p:ph idx="1"/>
          </p:nvPr>
        </p:nvSpPr>
        <p:spPr>
          <a:xfrm>
            <a:off x="7478395" y="5891530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f/L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AHLA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g1C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o54H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wAAAAAAAAA"/>
              </a:ext>
            </a:extLst>
          </p:cNvSpPr>
          <p:nvPr>
            <p:ph idx="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Jc4T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wAAAAAAAAA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5" name="Picture 37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cUAADLDwAAh0UAAPA2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26765" y="2567305"/>
            <a:ext cx="7975600" cy="63633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8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cUAADLDwAAh0UAAPA2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26765" y="2567305"/>
            <a:ext cx="7975600" cy="63633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Lzfq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X8u0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jYAABAAAAAmAAAACAAAAL0AAAAAAAAA"/>
              </a:ext>
            </a:extLst>
          </p:cNvSpPr>
          <p:nvPr>
            <p:ph type="subTitle" idx="1"/>
          </p:nvPr>
        </p:nvSpPr>
        <p:spPr>
          <a:xfrm>
            <a:off x="731520" y="2567305"/>
            <a:ext cx="13166725" cy="636460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wifh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XRV/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wAAAAAAAAA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+EQ8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L/0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8TY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U4V/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8TY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nIPM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ARD7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cy8AABAAAAAmAAAACAAAAL0AAAAAAAAA"/>
              </a:ext>
            </a:extLst>
          </p:cNvSpPr>
          <p:nvPr>
            <p:ph type="subTitle" idx="1"/>
          </p:nvPr>
        </p:nvSpPr>
        <p:spPr>
          <a:xfrm>
            <a:off x="975360" y="365760"/>
            <a:ext cx="13044805" cy="734758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8D9l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14/t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WoC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AHLA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xRxK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8TY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zYP7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7b13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jYAABAAAAAmAAAACAAAAL0AAAAAAAAA"/>
              </a:ext>
            </a:extLst>
          </p:cNvSpPr>
          <p:nvPr>
            <p:ph type="subTitle" idx="1"/>
          </p:nvPr>
        </p:nvSpPr>
        <p:spPr>
          <a:xfrm>
            <a:off x="731520" y="2567305"/>
            <a:ext cx="13166725" cy="636460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LQ6L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+r/i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8TY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E/te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dyI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/h/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D4kAACHVQAA6jYAABAAAAAmAAAACAAAAD0AAAAAAAAA"/>
              </a:ext>
            </a:extLst>
          </p:cNvSpPr>
          <p:nvPr>
            <p:ph idx="1"/>
          </p:nvPr>
        </p:nvSpPr>
        <p:spPr>
          <a:xfrm>
            <a:off x="7478395" y="5891530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wrLx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d2V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3/qS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dyI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6dz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B/VQ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1316672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Cnj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DDJd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1316672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Pl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B/VQ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1316672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V2Ga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tTG6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xPS+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dyI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3F1+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D4kAACHVQAA6jYAABAAAAAmAAAACAAAAD0AAAAAAAAA"/>
              </a:ext>
            </a:extLst>
          </p:cNvSpPr>
          <p:nvPr>
            <p:ph idx="1"/>
          </p:nvPr>
        </p:nvSpPr>
        <p:spPr>
          <a:xfrm>
            <a:off x="7478395" y="5891530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BJjt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AHLA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Uuus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w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WEOm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wAAAAAAAAA"/>
              </a:ext>
            </a:extLst>
          </p:cNvSpPr>
          <p:nvPr>
            <p:ph idx="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4q/H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wAAAAAAAAA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5" name="Picture 124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cUAADLDwAAh0UAAPA2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26765" y="2567305"/>
            <a:ext cx="7975600" cy="63633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125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cUAADLDwAAh0UAAPA2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26765" y="2567305"/>
            <a:ext cx="7975600" cy="63633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Fedx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ACgAAAAAAAA"/>
              </a:ext>
            </a:extLst>
          </p:cNvSpPr>
          <p:nvPr>
            <p:ph type="title"/>
          </p:nvPr>
        </p:nvSpPr>
        <p:spPr/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>
            <a:lvl1pPr>
              <a:defRPr lang="en-US" sz="48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K+jj6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z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knKL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5E7E671-3FD8-B210-965F-C945A811609C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HW0d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CqQkr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F9CD-83D8-B20F-965F-755AB7116020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PJW/N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ACgAAAAAAAA"/>
              </a:ext>
            </a:extLst>
          </p:cNvSpPr>
          <p:nvPr>
            <p:ph type="title"/>
          </p:nvPr>
        </p:nvSpPr>
        <p:spPr/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>
            <a:lvl1pPr>
              <a:defRPr lang="en-US" sz="48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PMO/x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z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HCwF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5E7D883-CDD8-B22E-965F-3B7B9611606E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OzwO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ZPr7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DB31-7FD8-B22D-965F-8978951160DC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CfBvw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ACgAAAAAAAA"/>
              </a:ext>
            </a:extLst>
          </p:cNvSpPr>
          <p:nvPr>
            <p:ph type="title"/>
          </p:nvPr>
        </p:nvSpPr>
        <p:spPr/>
        <p:txBody>
          <a:bodyPr vert="horz" wrap="square" lIns="122555" tIns="60960" rIns="122555" bIns="60960" numCol="1" spcCol="215900" anchor="t">
            <a:prstTxWarp prst="textNoShape">
              <a:avLst/>
            </a:prstTxWarp>
          </a:bodyPr>
          <a:lstStyle>
            <a:lvl1pPr>
              <a:defRPr lang="en-US" sz="48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FKFCm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z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JO+74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5E7970A-44D8-B261-965F-B234D91160E7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r4vx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Ml6TP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8DCD-83D8-B27B-965F-752EC3116020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GrKs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ACgAAAAAAAA"/>
              </a:ext>
            </a:extLst>
          </p:cNvSpPr>
          <p:nvPr>
            <p:ph type="title"/>
          </p:nvPr>
        </p:nvSpPr>
        <p:spPr/>
        <p:txBody>
          <a:bodyPr vert="horz" wrap="square" lIns="122555" tIns="61595" rIns="122555" bIns="61595" numCol="1" spcCol="215900" anchor="t">
            <a:prstTxWarp prst="textNoShape">
              <a:avLst/>
            </a:prstTxWarp>
          </a:bodyPr>
          <a:lstStyle>
            <a:lvl1pPr>
              <a:defRPr lang="en-US" sz="48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Fs5Da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j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Oek97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5E7FE8C-C2D8-B208-965F-345DB0116061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OHXUR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PzX8z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D5A5-EBD8-B223-965F-1D769B116048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ad/e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JI+AAB/GQAAKE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5E7CF1D-53D8-B239-965F-A56C811160F0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oE5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R4AAJI+AAA/OwAAKEI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e/Cg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UAAAJI+AACAVQAAKE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DBA6-E8D8-B22D-965F-1E789511604B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e/F/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9OCJ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wAAAAAAAAA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641B-34AA-4750-81D1-FEA51B9A94B4}" type="datetime1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WEBINAR ON NEP-2020 @ GPREC,KURNOOL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7FCA-6222-49CA-9F7D-318C837E2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qdL1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uP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8TY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7Z1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8TY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qo4B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Xq+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cy8AABAAAAAmAAAACAAAAL0AAAAAAAAA"/>
              </a:ext>
            </a:extLst>
          </p:cNvSpPr>
          <p:nvPr>
            <p:ph type="subTitle" idx="1"/>
          </p:nvPr>
        </p:nvSpPr>
        <p:spPr>
          <a:xfrm>
            <a:off x="975360" y="365760"/>
            <a:ext cx="13044805" cy="734758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zD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fP1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xfI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AHLA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VGdc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8TY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ZY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mchc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8TY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636397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x+4r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dyI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5hLs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D4kAACHVQAA6jYAABAAAAAmAAAACAAAAD0AAAAAAAAA"/>
              </a:ext>
            </a:extLst>
          </p:cNvSpPr>
          <p:nvPr>
            <p:ph idx="1"/>
          </p:nvPr>
        </p:nvSpPr>
        <p:spPr>
          <a:xfrm>
            <a:off x="7478395" y="5891530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yvj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D0AAAAAAA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CDI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AHLAAAdyIAABAAAAAmAAAACAAAAD0AAAAAAAAA"/>
              </a:ext>
            </a:extLst>
          </p:cNvSpPr>
          <p:nvPr>
            <p:ph idx="1"/>
          </p:nvPr>
        </p:nvSpPr>
        <p:spPr>
          <a:xfrm>
            <a:off x="731520" y="2567305"/>
            <a:ext cx="642556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Ply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S4AAMsPAACHVQAAdyIAABAAAAAmAAAACAAAAD0AAAAAAAAA"/>
              </a:ext>
            </a:extLst>
          </p:cNvSpPr>
          <p:nvPr>
            <p:ph idx="1"/>
          </p:nvPr>
        </p:nvSpPr>
        <p:spPr>
          <a:xfrm>
            <a:off x="7478395" y="2567305"/>
            <a:ext cx="6424930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l1k/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D4kAAB/VQAA6jYAABAAAAAmAAAACAAAAD0AAAAAAAAA"/>
              </a:ext>
            </a:extLst>
          </p:cNvSpPr>
          <p:nvPr>
            <p:ph idx="1"/>
          </p:nvPr>
        </p:nvSpPr>
        <p:spPr>
          <a:xfrm>
            <a:off x="731520" y="5891530"/>
            <a:ext cx="13166725" cy="30353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CYMAAD/WQAATA8AABAAAAAmAAAACAAAAP//////////"/>
              </a:ext>
            </a:extLst>
          </p:cNvSpPr>
          <p:nvPr/>
        </p:nvSpPr>
        <p:spPr>
          <a:xfrm>
            <a:off x="0" y="1974850"/>
            <a:ext cx="14629765" cy="511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sp>
      <p:sp>
        <p:nvSpPr>
          <p:cNvPr id="3" name="CustomShap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AAAAA2h8o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h8oAP///wEAAAAAAAAAAAAAAAAAAAAAAAAAAAAAAAAAAAAAAAAAAAAAAAJ/f38A7uzhA8zMzADAwP8Af39/AAAAAAAAAAAAAAAAAAAAAAAAAAAAIQAAABgAAAAUAAAAAAAAAJoMAABABQAA2Q4AABAAAAAmAAAACAAAAP//////////"/>
              </a:ext>
            </a:extLst>
          </p:cNvSpPr>
          <p:nvPr/>
        </p:nvSpPr>
        <p:spPr>
          <a:xfrm>
            <a:off x="0" y="2048510"/>
            <a:ext cx="853440" cy="365125"/>
          </a:xfrm>
          <a:prstGeom prst="rect">
            <a:avLst/>
          </a:prstGeom>
          <a:solidFill>
            <a:srgbClr val="DA1F28"/>
          </a:solidFill>
          <a:ln>
            <a:noFill/>
          </a:ln>
          <a:effectLst/>
        </p:spPr>
      </p:sp>
      <p:sp>
        <p:nvSpPr>
          <p:cNvPr id="4" name="CustomShape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AAAAALaK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aK/AP///wEAAAAAAAAAAAAAAAAAAAAAAAAAAAAAAAAAAAAAAAAAAAAAAAJ/f38A7uzhA8zMzADAwP8Af39/AAAAAAAAAAAAAAAAAAAAAAAAAAAAIQAAABgAAAAUAAAA0AUAAJoMAAD/WQAA2Q4AABAAAAAmAAAACAAAAP//////////"/>
              </a:ext>
            </a:extLst>
          </p:cNvSpPr>
          <p:nvPr/>
        </p:nvSpPr>
        <p:spPr>
          <a:xfrm>
            <a:off x="944880" y="2048510"/>
            <a:ext cx="13684885" cy="365125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</p:spPr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uAAAAFwAAAC4AAAAX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IA9AABABQAAP0EAABAAAAAmAAAACAAAAL0PAAD/HwAA"/>
              </a:ext>
            </a:extLst>
          </p:cNvSpPr>
          <p:nvPr>
            <p:ph type="sldNum"/>
          </p:nvPr>
        </p:nvSpPr>
        <p:spPr>
          <a:xfrm>
            <a:off x="0" y="9997440"/>
            <a:ext cx="853440" cy="60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116840" tIns="58420" rIns="116840" bIns="58420" numCol="1" spcCol="2159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35E7DF67-29D8-B229-965F-DF7C9111608A}" type="slidenum">
              <a:rPr lang="en-IN" b="1" cap="none">
                <a:solidFill>
                  <a:srgbClr val="464646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IN" b="1" cap="none">
              <a:solidFill>
                <a:srgbClr val="464646"/>
              </a:solidFill>
            </a:endParaR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LECAAB/VQAA9g0AABAAAAAmAAAACAAAAL0PAAD/HwAA"/>
              </a:ext>
            </a:extLst>
          </p:cNvSpPr>
          <p:nvPr>
            <p:ph type="title"/>
          </p:nvPr>
        </p:nvSpPr>
        <p:spPr>
          <a:xfrm>
            <a:off x="731520" y="437515"/>
            <a:ext cx="13166725" cy="1831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r>
              <a:rPr lang="en-GB" sz="5600" cap="none"/>
              <a:t>Click to edit the title text format</a:t>
            </a: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0PAAD/HwAA"/>
              </a:ext>
            </a:extLst>
          </p:cNvSpPr>
          <p:nvPr>
            <p:ph type="body"/>
          </p:nvPr>
        </p:nvSpPr>
        <p:spPr>
          <a:xfrm>
            <a:off x="731520" y="2567305"/>
            <a:ext cx="13166725" cy="63639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buSzPts val="1710"/>
              <a:buFont typeface="StarSymbol" charset="0"/>
              <a:buChar char=""/>
            </a:pPr>
            <a:r>
              <a:rPr lang="en-GB" sz="3800" cap="none">
                <a:latin typeface="Tw Cen MT" pitchFamily="2" charset="0"/>
                <a:ea typeface="SimSun" charset="0"/>
                <a:cs typeface="Times New Roman" pitchFamily="1" charset="0"/>
              </a:rPr>
              <a:t>Click to edit the outline text format</a:t>
            </a:r>
          </a:p>
          <a:p>
            <a:pPr lvl="1">
              <a:buSzPts val="2250"/>
              <a:buFont typeface="StarSymbol" charset="0"/>
              <a:buChar char=""/>
            </a:pPr>
            <a:r>
              <a:rPr lang="en-GB" sz="3000" cap="none">
                <a:latin typeface="Tw Cen MT" pitchFamily="2" charset="0"/>
                <a:ea typeface="SimSun" charset="0"/>
                <a:cs typeface="Times New Roman" pitchFamily="1" charset="0"/>
              </a:rPr>
              <a:t>Second Outline Level</a:t>
            </a:r>
          </a:p>
          <a:p>
            <a:pPr lvl="2">
              <a:buSzPts val="1215"/>
              <a:buFont typeface="StarSymbol" charset="0"/>
              <a:buChar char=""/>
            </a:pPr>
            <a:r>
              <a:rPr lang="en-GB" sz="2700" cap="none">
                <a:latin typeface="Tw Cen MT" pitchFamily="2" charset="0"/>
                <a:ea typeface="SimSun" charset="0"/>
                <a:cs typeface="Times New Roman" pitchFamily="1" charset="0"/>
              </a:rPr>
              <a:t>Third Outline Level</a:t>
            </a:r>
          </a:p>
          <a:p>
            <a:pPr lvl="3">
              <a:buSzPts val="2025"/>
              <a:buFont typeface="StarSymbol" charset="0"/>
              <a:buChar char=""/>
            </a:pPr>
            <a:r>
              <a:rPr lang="en-GB" sz="2700" cap="none">
                <a:latin typeface="Tw Cen MT" pitchFamily="2" charset="0"/>
                <a:ea typeface="SimSun" charset="0"/>
                <a:cs typeface="Times New Roman" pitchFamily="1" charset="0"/>
              </a:rPr>
              <a:t>Fourth Outline Level</a:t>
            </a:r>
          </a:p>
          <a:p>
            <a:pPr lvl="4">
              <a:buSzPts val="990"/>
              <a:buFont typeface="StarSymbol" charset="0"/>
              <a:buChar char=""/>
            </a:pPr>
            <a:r>
              <a:rPr lang="en-GB" sz="2200" cap="none">
                <a:latin typeface="Tw Cen MT" pitchFamily="2" charset="0"/>
                <a:ea typeface="SimSun" charset="0"/>
                <a:cs typeface="Times New Roman" pitchFamily="1" charset="0"/>
              </a:rPr>
              <a:t>Fifth Outline Level</a:t>
            </a:r>
          </a:p>
          <a:p>
            <a:pPr lvl="5">
              <a:buSzPts val="990"/>
              <a:buFont typeface="StarSymbol" charset="0"/>
              <a:buChar char=""/>
            </a:pPr>
            <a:r>
              <a:rPr lang="en-GB" sz="2200" cap="none">
                <a:latin typeface="Tw Cen MT" pitchFamily="2" charset="0"/>
                <a:ea typeface="SimSun" charset="0"/>
                <a:cs typeface="Times New Roman" pitchFamily="1" charset="0"/>
              </a:rPr>
              <a:t>Sixth Outline Level</a:t>
            </a:r>
          </a:p>
          <a:p>
            <a:pPr lvl="6">
              <a:buSzPts val="990"/>
              <a:buFont typeface="StarSymbol" charset="0"/>
              <a:buChar char=""/>
            </a:pPr>
            <a:r>
              <a:rPr lang="en-GB" sz="2200" cap="none">
                <a:latin typeface="Tw Cen MT" pitchFamily="2" charset="0"/>
                <a:ea typeface="SimSun" charset="0"/>
                <a:cs typeface="Times New Roman" pitchFamily="1" charset="0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CYMAAD/WQAATA8AABAAAAAmAAAACAAAAP//////////"/>
              </a:ext>
            </a:extLst>
          </p:cNvSpPr>
          <p:nvPr/>
        </p:nvSpPr>
        <p:spPr>
          <a:xfrm>
            <a:off x="0" y="1974850"/>
            <a:ext cx="14629765" cy="511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sp>
      <p:sp>
        <p:nvSpPr>
          <p:cNvPr id="3" name="CustomShap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AAAAA2h8o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h8oAP///wEAAAAAAAAAAAAAAAAAAAAAAAAAAAAAAAAAAAAAAAAAAAAAAAJ/f38A7uzhA8zMzADAwP8Af39/AAAAAAAAAAAAAAAAAAAAAAAAAAAAIQAAABgAAAAUAAAAAAAAAJoMAABABQAA2Q4AABAAAAAmAAAACAAAAP//////////"/>
              </a:ext>
            </a:extLst>
          </p:cNvSpPr>
          <p:nvPr/>
        </p:nvSpPr>
        <p:spPr>
          <a:xfrm>
            <a:off x="0" y="2048510"/>
            <a:ext cx="853440" cy="365125"/>
          </a:xfrm>
          <a:prstGeom prst="rect">
            <a:avLst/>
          </a:prstGeom>
          <a:solidFill>
            <a:srgbClr val="DA1F28"/>
          </a:solidFill>
          <a:ln>
            <a:noFill/>
          </a:ln>
          <a:effectLst/>
        </p:spPr>
      </p:sp>
      <p:sp>
        <p:nvSpPr>
          <p:cNvPr id="4" name="CustomShape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AAAAALaK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Og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aK/AP///wEAAAAAAAAAAAAAAAAAAAAAAAAAAAAAAAAAAAAAAAAAAAAAAAJ/f38A7uzhA8zMzADAwP8Af39/AAAAAAAAAAAAAAAAAAAAAAAAAAAAIQAAABgAAAAUAAAA0AUAAJoMAAD/WQAA2Q4AABAAAAAmAAAACAAAAP//////////"/>
              </a:ext>
            </a:extLst>
          </p:cNvSpPr>
          <p:nvPr/>
        </p:nvSpPr>
        <p:spPr>
          <a:xfrm>
            <a:off x="944880" y="2048510"/>
            <a:ext cx="13684885" cy="365125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</p:spPr>
      </p:sp>
      <p:sp>
        <p:nvSpPr>
          <p:cNvPr id="5" name="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uAAAAFwAAAC4AAAAX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EACAAA/VgAAAAwAABAAAAAmAAAACAAAAL0PAAD/HwAA"/>
              </a:ext>
            </a:extLst>
          </p:cNvSpPr>
          <p:nvPr>
            <p:ph type="title"/>
          </p:nvPr>
        </p:nvSpPr>
        <p:spPr>
          <a:xfrm>
            <a:off x="975360" y="365760"/>
            <a:ext cx="13044805" cy="1584960"/>
          </a:xfrm>
          <a:prstGeom prst="rect">
            <a:avLst/>
          </a:prstGeom>
          <a:noFill/>
          <a:ln>
            <a:noFill/>
          </a:ln>
        </p:spPr>
        <p:txBody>
          <a:bodyPr vert="horz" wrap="square" lIns="116840" tIns="58420" rIns="116840" bIns="58420" numCol="1" spcCol="2159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5600" cap="none">
                <a:solidFill>
                  <a:srgbClr val="464646"/>
                </a:solidFill>
                <a:latin typeface="Tw Cen MT" pitchFamily="2" charset="0"/>
                <a:ea typeface="SimSun" charset="0"/>
                <a:cs typeface="Times New Roman" pitchFamily="1" charset="0"/>
              </a:rPr>
              <a:t>Click to edit the title text formatClick to edit Master title style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uAAAAFwAAAC4AAAAX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DwAAIA9AAA/VgAAGEEAABAAAAAmAAAACAAAAL0PAAD/HwAA"/>
              </a:ext>
            </a:extLst>
          </p:cNvSpPr>
          <p:nvPr>
            <p:ph type="dt"/>
          </p:nvPr>
        </p:nvSpPr>
        <p:spPr>
          <a:xfrm>
            <a:off x="9753600" y="9997440"/>
            <a:ext cx="4266565" cy="58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16840" tIns="58420" rIns="116840" bIns="58420" numCol="1" spcCol="2159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IN" cap="none">
                <a:solidFill>
                  <a:srgbClr val="464646"/>
                </a:solidFill>
              </a:rPr>
              <a:t>09/09/22</a:t>
            </a: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uAAAAFwAAAC4AAAAX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AUIg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YAAIA9AABbOwAAF0EAABAAAAAmAAAACAAAAL0PAAD/HwAA"/>
              </a:ext>
            </a:extLst>
          </p:cNvSpPr>
          <p:nvPr>
            <p:ph type="ftr"/>
          </p:nvPr>
        </p:nvSpPr>
        <p:spPr>
          <a:xfrm>
            <a:off x="975360" y="9997440"/>
            <a:ext cx="8673465" cy="583565"/>
          </a:xfrm>
          <a:prstGeom prst="rect">
            <a:avLst/>
          </a:prstGeom>
          <a:noFill/>
          <a:ln>
            <a:noFill/>
          </a:ln>
        </p:spPr>
        <p:txBody>
          <a:bodyPr vert="horz" wrap="square" lIns="116840" tIns="58420" rIns="116840" bIns="5842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PlaceHolder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uAAAAFwAAAC4AAAAX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IUMAABABQAA7Q4AABAAAAAmAAAACAAAAL0PAAD/HwAA"/>
              </a:ext>
            </a:extLst>
          </p:cNvSpPr>
          <p:nvPr>
            <p:ph type="sldNum"/>
          </p:nvPr>
        </p:nvSpPr>
        <p:spPr>
          <a:xfrm>
            <a:off x="0" y="2035175"/>
            <a:ext cx="853440" cy="391160"/>
          </a:xfrm>
          <a:prstGeom prst="rect">
            <a:avLst/>
          </a:prstGeom>
          <a:noFill/>
          <a:ln>
            <a:noFill/>
          </a:ln>
        </p:spPr>
        <p:txBody>
          <a:bodyPr vert="horz" wrap="square" lIns="116840" tIns="58420" rIns="116840" bIns="58420" numCol="1" spcCol="2159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35E7C457-19D8-B232-965F-EF678A1160BA}" type="slidenum">
              <a:rPr lang="en-IN" b="1" cap="none">
                <a:solidFill>
                  <a:srgbClr val="FFFFFF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IN" b="1" cap="none">
              <a:solidFill>
                <a:srgbClr val="FFFFFF"/>
              </a:solidFill>
            </a:endParaRPr>
          </a:p>
        </p:txBody>
      </p:sp>
      <p:sp>
        <p:nvSpPr>
          <p:cNvPr id="9" name="PlaceHolder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AQAAMsPAAB/VQAA8TYAABAAAAAmAAAACAAAAD0PAAD/HwAA"/>
              </a:ext>
            </a:extLst>
          </p:cNvSpPr>
          <p:nvPr>
            <p:ph type="body"/>
          </p:nvPr>
        </p:nvSpPr>
        <p:spPr>
          <a:xfrm>
            <a:off x="731520" y="2567305"/>
            <a:ext cx="13166725" cy="63639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buSzPts val="1710"/>
              <a:buFont typeface="StarSymbol" charset="0"/>
              <a:buChar char=""/>
            </a:pPr>
            <a:r>
              <a:rPr lang="en-GB" sz="3800" cap="none">
                <a:latin typeface="Tw Cen MT" pitchFamily="2" charset="0"/>
                <a:ea typeface="SimSun" charset="0"/>
                <a:cs typeface="Times New Roman" pitchFamily="1" charset="0"/>
              </a:rPr>
              <a:t>Click to edit the outline text format</a:t>
            </a:r>
          </a:p>
          <a:p>
            <a:pPr lvl="1">
              <a:buSzPts val="2250"/>
              <a:buFont typeface="StarSymbol" charset="0"/>
              <a:buChar char=""/>
            </a:pPr>
            <a:r>
              <a:rPr lang="en-GB" sz="3000" cap="none">
                <a:latin typeface="Tw Cen MT" pitchFamily="2" charset="0"/>
                <a:ea typeface="SimSun" charset="0"/>
                <a:cs typeface="Times New Roman" pitchFamily="1" charset="0"/>
              </a:rPr>
              <a:t>Second Outline Level</a:t>
            </a:r>
          </a:p>
          <a:p>
            <a:pPr lvl="2">
              <a:buSzPts val="1215"/>
              <a:buFont typeface="StarSymbol" charset="0"/>
              <a:buChar char=""/>
            </a:pPr>
            <a:r>
              <a:rPr lang="en-GB" sz="2700" cap="none">
                <a:latin typeface="Tw Cen MT" pitchFamily="2" charset="0"/>
                <a:ea typeface="SimSun" charset="0"/>
                <a:cs typeface="Times New Roman" pitchFamily="1" charset="0"/>
              </a:rPr>
              <a:t>Third Outline Level</a:t>
            </a:r>
          </a:p>
          <a:p>
            <a:pPr lvl="3">
              <a:buSzPts val="2025"/>
              <a:buFont typeface="StarSymbol" charset="0"/>
              <a:buChar char=""/>
            </a:pPr>
            <a:r>
              <a:rPr lang="en-GB" sz="2700" cap="none">
                <a:latin typeface="Tw Cen MT" pitchFamily="2" charset="0"/>
                <a:ea typeface="SimSun" charset="0"/>
                <a:cs typeface="Times New Roman" pitchFamily="1" charset="0"/>
              </a:rPr>
              <a:t>Fourth Outline Level</a:t>
            </a:r>
          </a:p>
          <a:p>
            <a:pPr lvl="4">
              <a:buSzPts val="990"/>
              <a:buFont typeface="StarSymbol" charset="0"/>
              <a:buChar char=""/>
            </a:pPr>
            <a:r>
              <a:rPr lang="en-GB" sz="2200" cap="none">
                <a:latin typeface="Tw Cen MT" pitchFamily="2" charset="0"/>
                <a:ea typeface="SimSun" charset="0"/>
                <a:cs typeface="Times New Roman" pitchFamily="1" charset="0"/>
              </a:rPr>
              <a:t>Fifth Outline Level</a:t>
            </a:r>
          </a:p>
          <a:p>
            <a:pPr lvl="5">
              <a:buSzPts val="990"/>
              <a:buFont typeface="StarSymbol" charset="0"/>
              <a:buChar char=""/>
            </a:pPr>
            <a:r>
              <a:rPr lang="en-GB" sz="2200" cap="none">
                <a:latin typeface="Tw Cen MT" pitchFamily="2" charset="0"/>
                <a:ea typeface="SimSun" charset="0"/>
                <a:cs typeface="Times New Roman" pitchFamily="1" charset="0"/>
              </a:rPr>
              <a:t>Sixth Outline Level</a:t>
            </a:r>
          </a:p>
          <a:p>
            <a:pPr lvl="6">
              <a:buSzPts val="990"/>
              <a:buFont typeface="StarSymbol" charset="0"/>
              <a:buChar char=""/>
            </a:pPr>
            <a:r>
              <a:rPr lang="en-GB" sz="2200" cap="none">
                <a:latin typeface="Tw Cen MT" pitchFamily="2" charset="0"/>
                <a:ea typeface="SimSun" charset="0"/>
                <a:cs typeface="Times New Roman" pitchFamily="1" charset="0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RvqhZRMAAAAlAAAAAQAAAA8BAAAAkAAAAEgAAACQAAAASAAAAAAAAAAAAAAAAAAAABcAAAAUAAAAAAAAAAAAAAD/fwAA/38AAAAAAAAJAAAABAAAAJDfxAsfAAAAVAAAAAAAAAAAAAAAAAAAAAAAAAAAAAAAAAAAAAAAAAAAAAAAAAAAAAAAAAAAAAAAAAAAAAAAAAAAAAAAAAAAAAAAAAAAAAAAAAAAAAAAAAAAAAAAAAAAACEAAAAYAAAAFAAAAAAAAADr////AFoAAIBDAAAQAAAAJgAAAAgAAAD/////AAAAAA=="/>
              </a:ext>
            </a:extLst>
          </p:cNvGrpSpPr>
          <p:nvPr/>
        </p:nvGrpSpPr>
        <p:grpSpPr>
          <a:xfrm>
            <a:off x="0" y="-13335"/>
            <a:ext cx="14630400" cy="10986135"/>
            <a:chOff x="0" y="-13335"/>
            <a:chExt cx="14630400" cy="10986135"/>
          </a:xfrm>
        </p:grpSpPr>
        <p:sp>
          <p:nvSpPr>
            <p:cNvPr id="12" name="Straight Connector 1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+/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L+/vwAAAAACAAAAAgAAAADAwP8Af39/AAAAAAAAAAAAAAAAAAAAAAAAAAAAIQAAABgAAAAUAAAALUUAAAAAAAAtTgAAgEMAAAAAAAAmAAAACAAAAP//////////"/>
                </a:ext>
              </a:extLst>
            </p:cNvSpPr>
            <p:nvPr/>
          </p:nvSpPr>
          <p:spPr>
            <a:xfrm>
              <a:off x="11245215" y="0"/>
              <a:ext cx="1463040" cy="1097280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1" name="Straight Connector 2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C8+P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NjY2AAAAAACAAAAAgAAAADAwP8Af39/AAAAAAAAAAAAAAAAAAAAAAAAAAAAIQAAABgAAAAUAAAA0DYAADwkAAD6WQAAgEMAAAAAAAAmAAAACAAAAP//////////"/>
                </a:ext>
              </a:extLst>
            </p:cNvSpPr>
            <p:nvPr/>
          </p:nvSpPr>
          <p:spPr>
            <a:xfrm flipH="1">
              <a:off x="8910320" y="5890260"/>
              <a:ext cx="5716270" cy="5082540"/>
            </a:xfrm>
            <a:prstGeom prst="line">
              <a:avLst/>
            </a:prstGeom>
            <a:noFill/>
            <a:ln w="9525" cap="flat" cmpd="sng" algn="ctr">
              <a:solidFill>
                <a:srgbClr val="D8D8D8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0" name="Rect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ezgAAPP////7SgAAMCoAAAAAAAAAAAAAAAAAAAEAAABQAAAAAAAAAAAA4D8AAAAAAADgPwAAAAAAAOA/AAAAAAAA4D8AAAAAAADgPwAAAAAAAOA/AAAAAAAA4D8AAAAAAADgPwAAAAAAAOA/AAAAAAAA4D8CAAAAjAAAAAEAAAAAAAAAkMImDIOxIwBH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p0aG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YOxIwAAAAAAAAAAAAAAAAAAAAAAAAAAAAAAAAAAAAAAAAAAAJDCJgV/f38AAAAAA8zMzADAwP8Af39/AAAAAAAAAAAAAAAAAAAAAAAAAAAAIQAAABgAAAAUAAAAx0MAAOv////6WQAAgEMAAAAAAAAmAAAACAAAAP//////////"/>
                </a:ext>
              </a:extLst>
            </p:cNvSpPr>
            <p:nvPr/>
          </p:nvSpPr>
          <p:spPr>
            <a:xfrm>
              <a:off x="11017885" y="-13335"/>
              <a:ext cx="3608705" cy="10986135"/>
            </a:xfrm>
            <a:custGeom>
              <a:avLst/>
              <a:gdLst/>
              <a:ahLst/>
              <a:cxnLst/>
              <a:rect l="0" t="0" r="3608705" b="10986135"/>
              <a:pathLst>
                <a:path w="3608705" h="10986135">
                  <a:moveTo>
                    <a:pt x="2454560" y="0"/>
                  </a:moveTo>
                  <a:lnTo>
                    <a:pt x="3608705" y="0"/>
                  </a:lnTo>
                  <a:lnTo>
                    <a:pt x="3608705" y="10986135"/>
                  </a:lnTo>
                  <a:lnTo>
                    <a:pt x="0" y="10986135"/>
                  </a:lnTo>
                  <a:lnTo>
                    <a:pt x="2454560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ffectLst/>
          </p:spPr>
        </p:sp>
        <p:sp>
          <p:nvSpPr>
            <p:cNvPr id="9" name="Rectangle 2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FDsAAPP///8ASwAAMCoAAAAAAAAAAAAAAAAAAAEAAABQAAAAAAAAAAAA4D8AAAAAAADgPwAAAAAAAOA/AAAAAAAA4D8AAAAAAADgPwAAAAAAAOA/AAAAAAAA4D8AAAAAAADgPwAAAAAAAOA/AAAAAAAA4D8CAAAAjAAAAAEAAAAAAAAAkMImDIOxIwBR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HQucH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YOxIwAAAAAAAAAAAAAAAAAAAAAAAAAAAAAAAAAAAAAAAAAAAJDCJgV/f38AAAAAA8zMzADAwP8Af39/AAAAAAAAAAAAAAAAAAAAAAAAAAAAIQAAABgAAAAUAAAA5EYAAOv///8AWgAAgEMAAAAAAAAmAAAACAAAAP//////////"/>
                </a:ext>
              </a:extLst>
            </p:cNvSpPr>
            <p:nvPr/>
          </p:nvSpPr>
          <p:spPr>
            <a:xfrm>
              <a:off x="11523980" y="-13335"/>
              <a:ext cx="3106420" cy="10986135"/>
            </a:xfrm>
            <a:custGeom>
              <a:avLst/>
              <a:gdLst/>
              <a:ahLst/>
              <a:cxnLst/>
              <a:rect l="0" t="0" r="3106420" b="10986135"/>
              <a:pathLst>
                <a:path w="3106420" h="10986135">
                  <a:moveTo>
                    <a:pt x="0" y="0"/>
                  </a:moveTo>
                  <a:lnTo>
                    <a:pt x="3106420" y="0"/>
                  </a:lnTo>
                  <a:lnTo>
                    <a:pt x="3106420" y="10986135"/>
                  </a:lnTo>
                  <a:lnTo>
                    <a:pt x="1451422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Isosceles Tri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VKAhDYOxIwAd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oOxIwAAAAAAAAAAAAAAAAAAAAAAAAAAAAAAAAAAAAAAAAAAAJDCJgV/f38AAAAAA8zMzADAwP8Af39/AAAAAAAAAAAAAAAAAAAAAAAAAAAAIQAAABgAAAAUAAAA8EEAAAAeAAAAWgAAgEMAAAAAAAAmAAAACAAAAP//////////"/>
                </a:ext>
              </a:extLst>
            </p:cNvSpPr>
            <p:nvPr/>
          </p:nvSpPr>
          <p:spPr>
            <a:xfrm>
              <a:off x="10718800" y="4876800"/>
              <a:ext cx="3911600" cy="6096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  <a:effectLst/>
          </p:spPr>
        </p:sp>
        <p:sp>
          <p:nvSpPr>
            <p:cNvPr id="7" name="Rect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bDkAAPP////7SgAAMCoAAAAAAAAAAAAAAAAAAAEAAABQAAAAAAAAAAAA4D8AAAAAAADgPwAAAAAAAOA/AAAAAAAA4D8AAAAAAADgPwAAAAAAAOA/AAAAAAAA4D8AAAAAAADgPwAAAAAAAOA/AAAAAAAA4D8CAAAAjAAAAAEAAAAAAAAAP3g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ENvbn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3gYAIOxIwAAAAAAAAAAAAAAAAAAAAAAAAAAAAAAAAAAAAAAAAAAAJDCJgV/f38AAAAAA8zMzADAwP8Af39/AAAAAAAAAAAAAAAAAAAAAAAAAAAAIQAAABgAAAAUAAAA6EQAAOv////6WQAAgEMAAAAAAAAmAAAACAAAAP//////////"/>
                </a:ext>
              </a:extLst>
            </p:cNvSpPr>
            <p:nvPr/>
          </p:nvSpPr>
          <p:spPr>
            <a:xfrm>
              <a:off x="11201400" y="-13335"/>
              <a:ext cx="3425190" cy="10986135"/>
            </a:xfrm>
            <a:custGeom>
              <a:avLst/>
              <a:gdLst/>
              <a:ahLst/>
              <a:cxnLst/>
              <a:rect l="0" t="0" r="3425190" b="10986135"/>
              <a:pathLst>
                <a:path w="3425190" h="10986135">
                  <a:moveTo>
                    <a:pt x="0" y="0"/>
                  </a:moveTo>
                  <a:lnTo>
                    <a:pt x="3425190" y="0"/>
                  </a:lnTo>
                  <a:lnTo>
                    <a:pt x="3425190" y="10986135"/>
                  </a:lnTo>
                  <a:lnTo>
                    <a:pt x="2964900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6" name="Rect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C0MAAPP////7SgAAMCoAAAAAAAAAAAAAAAAAAAEAAABQAAAAAAAAAAAA4D8AAAAAAADgPwAAAAAAAOA/AAAAAAAA4D8AAAAAAADgPwAAAAAAAOA/AAAAAAAA4D8AAAAAAADgPwAAAAAAAOA/AAAAAAAA4D8CAAAAjAAAAAEAAAAAAAAAv+R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L7jL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+RyAIOxIwAAAAAAAAAAAAAAAAAAAAAAAAAAAAAAAAAAAAAAAAAAAJDCJgV/f38AAAAAA8zMzADAwP8Af39/AAAAAAAAAAAAAAAAAAAAAAAAAAAAIQAAABgAAAAUAAAAdFAAAOv////6WQAAgEMAAAAAAAAmAAAACAAAAP//////////"/>
                </a:ext>
              </a:extLst>
            </p:cNvSpPr>
            <p:nvPr/>
          </p:nvSpPr>
          <p:spPr>
            <a:xfrm>
              <a:off x="13078460" y="-13335"/>
              <a:ext cx="1548130" cy="10986135"/>
            </a:xfrm>
            <a:custGeom>
              <a:avLst/>
              <a:gdLst/>
              <a:ahLst/>
              <a:cxnLst/>
              <a:rect l="0" t="0" r="1548130" b="10986135"/>
              <a:pathLst>
                <a:path w="1548130" h="10986135">
                  <a:moveTo>
                    <a:pt x="1223696" y="0"/>
                  </a:moveTo>
                  <a:lnTo>
                    <a:pt x="1548130" y="0"/>
                  </a:lnTo>
                  <a:lnTo>
                    <a:pt x="1548130" y="10986135"/>
                  </a:lnTo>
                  <a:lnTo>
                    <a:pt x="0" y="10986135"/>
                  </a:lnTo>
                  <a:lnTo>
                    <a:pt x="1223696" y="0"/>
                  </a:lnTo>
                  <a:close/>
                </a:path>
              </a:pathLst>
            </a:custGeom>
            <a:solidFill>
              <a:srgbClr val="BFE472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5" name="Rectangle 2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S0MAAPP////7SgAAMCoAAAAAAAAAAAAAAAAAAAEAAABQAAAAAAAAAAAA4D8AAAAAAADgPwAAAAAAAOA/AAAAAAAA4D8AAAAAAADgPwAAAAAAAOA/AAAAAAAA4D8AAAAAAADgPwAAAAAAAOA/AAAAAAAA4D8CAAAAjAAAAAEAAAAAAAAAkMImDIOxIwAk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YOxIwAAAAAAAAAAAAAAAAAAAAAAAAAAAAAAAAAAAAAAAAAAAJDCJgV/f38AAAAAA8zMzADAwP8Af39/AAAAAAAAAAAAAAAAAAAAAAAAAAAAIQAAABgAAAAUAAAAwFAAAOv////6WQAAgEMAAAAAAAAmAAAACAAAAP//////////"/>
                </a:ext>
              </a:extLst>
            </p:cNvSpPr>
            <p:nvPr/>
          </p:nvSpPr>
          <p:spPr>
            <a:xfrm>
              <a:off x="13126720" y="-13335"/>
              <a:ext cx="1499870" cy="10986135"/>
            </a:xfrm>
            <a:custGeom>
              <a:avLst/>
              <a:gdLst/>
              <a:ahLst/>
              <a:cxnLst/>
              <a:rect l="0" t="0" r="1499870" b="10986135"/>
              <a:pathLst>
                <a:path w="1499870" h="10986135">
                  <a:moveTo>
                    <a:pt x="0" y="0"/>
                  </a:moveTo>
                  <a:lnTo>
                    <a:pt x="1499870" y="0"/>
                  </a:lnTo>
                  <a:lnTo>
                    <a:pt x="1499870" y="10986135"/>
                  </a:lnTo>
                  <a:lnTo>
                    <a:pt x="1331329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/>
          </p:spPr>
        </p:sp>
        <p:sp>
          <p:nvSpPr>
            <p:cNvPr id="4" name="Isosceles Tri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kMImDIOxIwAV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YOxIwAAAAAAAAAAAAAAAAAAAAAAAAAAAAAAAAAAAAAAAAAAAJDCJgV/f38AAAAAA8zMzADAwP8Af39/AAAAAAAAAAAAAAAAAAAAAAAAAAAAIQAAABgAAAAUAAAAkEwAAFUjAAD6WQAAgEMAAAAAAAAmAAAACAAAAP//////////"/>
                </a:ext>
              </a:extLst>
            </p:cNvSpPr>
            <p:nvPr/>
          </p:nvSpPr>
          <p:spPr>
            <a:xfrm>
              <a:off x="12446000" y="5743575"/>
              <a:ext cx="2180590" cy="5229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000"/>
              </a:schemeClr>
            </a:solidFill>
            <a:ln>
              <a:noFill/>
            </a:ln>
            <a:effectLst/>
          </p:spPr>
        </p:sp>
        <p:sp>
          <p:nvSpPr>
            <p:cNvPr id="3" name="Isosceles Tri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AAAAAAAAAADgPwAAAAAAAOA/AAAAAAAA4D8AAAAAAADgPwAAAAAAAOA/AAAAAAAA4D8AAAAAAADgPwAAAAAAAOA/AAAAAAAA4D8CAAAAjAAAAAEAAAAAAAAAkMImDIOxIwAQ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jbH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YOxIwAAAAAAAAAAAAAAAAAAAAAAAAAAAAAAAAAAAAAAAAAAAJDCJgV/f38AAAAAA8zMzADAwP8Af39/AAAAAAAAAAAAAAAAAAAAAAAAAAAAIQAAABgAAAAUAAAAAAAAAIAnAABQAwAAgEMAAAAAAAAmAAAACAAAAP//////////"/>
                </a:ext>
              </a:extLst>
            </p:cNvSpPr>
            <p:nvPr/>
          </p:nvSpPr>
          <p:spPr>
            <a:xfrm>
              <a:off x="0" y="6421120"/>
              <a:ext cx="538480" cy="45516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  <a:effectLst/>
          </p:spPr>
        </p:sp>
      </p:grpSp>
      <p:sp>
        <p:nvSpPr>
          <p:cNvPr id="13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L8vAAD//8EB"/>
              </a:ext>
            </a:extLst>
          </p:cNvSpPr>
          <p:nvPr>
            <p:ph type="title"/>
          </p:nvPr>
        </p:nvSpPr>
        <p:spPr>
          <a:xfrm>
            <a:off x="812800" y="975360"/>
            <a:ext cx="10316210" cy="2113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14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zsAABAAAAAmAAAACAAAAD8vAAD//8EB"/>
              </a:ext>
            </a:extLst>
          </p:cNvSpPr>
          <p:nvPr>
            <p:ph type="body" idx="1"/>
          </p:nvPr>
        </p:nvSpPr>
        <p:spPr>
          <a:xfrm>
            <a:off x="812800" y="3456940"/>
            <a:ext cx="10316210" cy="6209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5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L+PAAD//8EB"/>
              </a:ext>
            </a:extLst>
          </p:cNvSpPr>
          <p:nvPr>
            <p:ph type="dt" sz="half" idx="2"/>
          </p:nvPr>
        </p:nvSpPr>
        <p:spPr>
          <a:xfrm>
            <a:off x="8646160" y="9665970"/>
            <a:ext cx="109410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8993-DDD8-B27F-965F-2B2AC711607E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16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B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L+PAAD//8EB"/>
              </a:ext>
            </a:extLst>
          </p:cNvSpPr>
          <p:nvPr>
            <p:ph type="ftr" sz="quarter" idx="3"/>
          </p:nvPr>
        </p:nvSpPr>
        <p:spPr>
          <a:xfrm>
            <a:off x="812800" y="9665970"/>
            <a:ext cx="755713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ctr">
            <a:prstTxWarp prst="textNoShape">
              <a:avLst/>
            </a:prstTxWarp>
          </a:bodyPr>
          <a:lstStyle>
            <a:lvl1pPr algn="l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1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L+PAAD//8EB"/>
              </a:ext>
            </a:extLst>
          </p:cNvSpPr>
          <p:nvPr>
            <p:ph type="sldNum" sz="quarter" idx="4"/>
          </p:nvPr>
        </p:nvSpPr>
        <p:spPr>
          <a:xfrm>
            <a:off x="10308590" y="9665970"/>
            <a:ext cx="82042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chemeClr val="accent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E366-28D8-B215-965F-DE40AD11608B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dt="0"/>
  <p:txStyles>
    <p:titleStyle>
      <a:lvl1pPr marL="0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cap="none" spc="0" baseline="0">
          <a:solidFill>
            <a:schemeClr val="accent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45402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2pPr>
      <a:lvl3pPr marL="90805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3pPr>
      <a:lvl4pPr marL="136207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4pPr>
      <a:lvl5pPr marL="18154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5pPr>
      <a:lvl6pPr marL="226949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6pPr>
      <a:lvl7pPr marL="272351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7pPr>
      <a:lvl8pPr marL="317754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8pPr>
      <a:lvl9pPr marL="36315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9pPr>
    </p:titleStyle>
    <p:bodyStyle>
      <a:lvl1pPr marL="457835" marR="0" indent="-4578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4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991870" marR="0" indent="-3816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2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525905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9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2136775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747010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357880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968115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578350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5189220" marR="0" indent="-305435" algn="l" defTabSz="61023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bodyStyle>
    <p:otherStyle>
      <a:lvl1pPr marL="0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610235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221105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1831340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442210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052445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662680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273550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4883785" marR="0" indent="0" algn="l" defTabSz="61023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RvqhZRMAAAAlAAAAAQAAAA8BAAAAkAAAAEgAAACQAAAASAAAAAAAAAAAAAAAAAAAABcAAAAUAAAAAAAAAAAAAAD/fwAA/38AAAAAAAAJAAAABAAAAAAAAAAfAAAAVAAAAAAAAAAAAAAAAAAAAAAAAAAAAAAAAAAAAAAAAAAAAAAAAAAAAAAAAAAAAAAAAAAAAAAAAAAAAAAAAAAAAAAAAAAAAAAAAAAAAAAAAAAAAAAAAAAAACEAAAAYAAAAFAAAAAAAAADr////AFoAAIBDAAAQAAAAJgAAAAgAAAD/////AAAAAA=="/>
              </a:ext>
            </a:extLst>
          </p:cNvGrpSpPr>
          <p:nvPr/>
        </p:nvGrpSpPr>
        <p:grpSpPr>
          <a:xfrm>
            <a:off x="0" y="-13335"/>
            <a:ext cx="14630400" cy="10986135"/>
            <a:chOff x="0" y="-13335"/>
            <a:chExt cx="14630400" cy="10986135"/>
          </a:xfrm>
        </p:grpSpPr>
        <p:sp>
          <p:nvSpPr>
            <p:cNvPr id="12" name="Straight Connector 1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+/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L+/vwAAAAACAAAAAgAAAADAwP8Af39/AAAAAAAAAAAAAAAAAAAAAAAAAAAAIQAAABgAAAAUAAAALUUAAAAAAAAtTgAAgEMAAAAAAAAmAAAACAAAAP//////////"/>
                </a:ext>
              </a:extLst>
            </p:cNvSpPr>
            <p:nvPr/>
          </p:nvSpPr>
          <p:spPr>
            <a:xfrm>
              <a:off x="11245215" y="0"/>
              <a:ext cx="1463040" cy="1097280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1" name="Straight Connector 2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NjY2AAAAAACAAAAAgAAAADAwP8Af39/AAAAAAAAAAAAAAAAAAAAAAAAAAAAIQAAABgAAAAUAAAA0DYAADwkAAD6WQAAgEMAAAAAAAAmAAAACAAAAP//////////"/>
                </a:ext>
              </a:extLst>
            </p:cNvSpPr>
            <p:nvPr/>
          </p:nvSpPr>
          <p:spPr>
            <a:xfrm flipH="1">
              <a:off x="8910320" y="5890260"/>
              <a:ext cx="5716270" cy="5082540"/>
            </a:xfrm>
            <a:prstGeom prst="line">
              <a:avLst/>
            </a:prstGeom>
            <a:noFill/>
            <a:ln w="9525" cap="flat" cmpd="sng" algn="ctr">
              <a:solidFill>
                <a:srgbClr val="D8D8D8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0" name="Rect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ezgAAPP////7SgAAMCoAAAAAAAAAAAAAAAAAAAEAAABQAAAAAAAAAAAA4D8AAAAAAADgPwAAAAAAAOA/AAAAAAAA4D8AAAAAAADgPwAAAAAAAOA/AAAAAAAA4D8AAAAAAADgPwAAAAAAAOA/AAAAAAAA4D8CAAAAjAAAAAEAAAAAAAAAkMImDIOxIwBH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x0MAAOv////6WQAAgEMAAAAAAAAmAAAACAAAAP//////////"/>
                </a:ext>
              </a:extLst>
            </p:cNvSpPr>
            <p:nvPr/>
          </p:nvSpPr>
          <p:spPr>
            <a:xfrm>
              <a:off x="11017885" y="-13335"/>
              <a:ext cx="3608705" cy="10986135"/>
            </a:xfrm>
            <a:custGeom>
              <a:avLst/>
              <a:gdLst/>
              <a:ahLst/>
              <a:cxnLst/>
              <a:rect l="0" t="0" r="3608705" b="10986135"/>
              <a:pathLst>
                <a:path w="3608705" h="10986135">
                  <a:moveTo>
                    <a:pt x="2454560" y="0"/>
                  </a:moveTo>
                  <a:lnTo>
                    <a:pt x="3608705" y="0"/>
                  </a:lnTo>
                  <a:lnTo>
                    <a:pt x="3608705" y="10986135"/>
                  </a:lnTo>
                  <a:lnTo>
                    <a:pt x="0" y="10986135"/>
                  </a:lnTo>
                  <a:lnTo>
                    <a:pt x="2454560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ffectLst/>
          </p:spPr>
        </p:sp>
        <p:sp>
          <p:nvSpPr>
            <p:cNvPr id="9" name="Rectangle 2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FDsAAPP///8ASwAAMCoAAAAAAAAAAAAAAAAAAAEAAABQAAAAAAAAAAAA4D8AAAAAAADgPwAAAAAAAOA/AAAAAAAA4D8AAAAAAADgPwAAAAAAAOA/AAAAAAAA4D8AAAAAAADgPwAAAAAAAOA/AAAAAAAA4D8CAAAAjAAAAAEAAAAAAAAAkMImDIOxIwBR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Dpha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5EYAAOv///8AWgAAgEMAAAAAAAAmAAAACAAAAP//////////"/>
                </a:ext>
              </a:extLst>
            </p:cNvSpPr>
            <p:nvPr/>
          </p:nvSpPr>
          <p:spPr>
            <a:xfrm>
              <a:off x="11523980" y="-13335"/>
              <a:ext cx="3106420" cy="10986135"/>
            </a:xfrm>
            <a:custGeom>
              <a:avLst/>
              <a:gdLst/>
              <a:ahLst/>
              <a:cxnLst/>
              <a:rect l="0" t="0" r="3106420" b="10986135"/>
              <a:pathLst>
                <a:path w="3106420" h="10986135">
                  <a:moveTo>
                    <a:pt x="0" y="0"/>
                  </a:moveTo>
                  <a:lnTo>
                    <a:pt x="3106420" y="0"/>
                  </a:lnTo>
                  <a:lnTo>
                    <a:pt x="3106420" y="10986135"/>
                  </a:lnTo>
                  <a:lnTo>
                    <a:pt x="1451422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Isosceles Tri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VKAhDYOxIwAd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L7jL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KAhBoOxIwAAAAAAAAAAAAAAAAAAAAAAAAAAAAAAAAAAAAAAAAAAAJDCJgV/f38A6+vrA8zMzADAwP8Af39/AAAAAAAAAAAAAAAAAAAAAAAAAAAAIQAAABgAAAAUAAAA8EEAAAAeAAAAWgAAgEMAAAAAAAAmAAAACAAAAP//////////"/>
                </a:ext>
              </a:extLst>
            </p:cNvSpPr>
            <p:nvPr/>
          </p:nvSpPr>
          <p:spPr>
            <a:xfrm>
              <a:off x="10718800" y="4876800"/>
              <a:ext cx="3911600" cy="6096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  <a:effectLst/>
          </p:spPr>
        </p:sp>
        <p:sp>
          <p:nvSpPr>
            <p:cNvPr id="7" name="Rect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bDkAAPP////7SgAAMCoAAAAAAAAAAAAAAAAAAAEAAABQAAAAAAAAAAAA4D8AAAAAAADgPwAAAAAAAOA/AAAAAAAA4D8AAAAAAADgPwAAAAAAAOA/AAAAAAAA4D8AAAAAAADgPwAAAAAAAOA/AAAAAAAA4D8CAAAAjAAAAAEAAAAAAAAAP3g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L7jL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3gYAIOxIwAAAAAAAAAAAAAAAAAAAAAAAAAAAAAAAAAAAAAAAAAAAJDCJgV/f38A6+vrA8zMzADAwP8Af39/AAAAAAAAAAAAAAAAAAAAAAAAAAAAIQAAABgAAAAUAAAA6EQAAOv////6WQAAgEMAAAAAAAAmAAAACAAAAP//////////"/>
                </a:ext>
              </a:extLst>
            </p:cNvSpPr>
            <p:nvPr/>
          </p:nvSpPr>
          <p:spPr>
            <a:xfrm>
              <a:off x="11201400" y="-13335"/>
              <a:ext cx="3425190" cy="10986135"/>
            </a:xfrm>
            <a:custGeom>
              <a:avLst/>
              <a:gdLst/>
              <a:ahLst/>
              <a:cxnLst/>
              <a:rect l="0" t="0" r="3425190" b="10986135"/>
              <a:pathLst>
                <a:path w="3425190" h="10986135">
                  <a:moveTo>
                    <a:pt x="0" y="0"/>
                  </a:moveTo>
                  <a:lnTo>
                    <a:pt x="3425190" y="0"/>
                  </a:lnTo>
                  <a:lnTo>
                    <a:pt x="3425190" y="10986135"/>
                  </a:lnTo>
                  <a:lnTo>
                    <a:pt x="2964900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6" name="Rect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C0MAAPP////7SgAAMCoAAAAAAAAAAAAAAAAAAAEAAABQAAAAAAAAAAAA4D8AAAAAAADgPwAAAAAAAOA/AAAAAAAA4D8AAAAAAADgPwAAAAAAAOA/AAAAAAAA4D8AAAAAAADgPwAAAAAAAOA/AAAAAAAA4D8CAAAAjAAAAAEAAAAAAAAAv+R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ES3H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+RyAIOxIwAAAAAAAAAAAAAAAAAAAAAAAAAAAAAAAAAAAAAAAAAAAJDCJgV/f38A6+vrA8zMzADAwP8Af39/AAAAAAAAAAAAAAAAAAAAAAAAAAAAIQAAABgAAAAUAAAAdFAAAOv////6WQAAgEMAAAAAAAAmAAAACAAAAP//////////"/>
                </a:ext>
              </a:extLst>
            </p:cNvSpPr>
            <p:nvPr/>
          </p:nvSpPr>
          <p:spPr>
            <a:xfrm>
              <a:off x="13078460" y="-13335"/>
              <a:ext cx="1548130" cy="10986135"/>
            </a:xfrm>
            <a:custGeom>
              <a:avLst/>
              <a:gdLst/>
              <a:ahLst/>
              <a:cxnLst/>
              <a:rect l="0" t="0" r="1548130" b="10986135"/>
              <a:pathLst>
                <a:path w="1548130" h="10986135">
                  <a:moveTo>
                    <a:pt x="1223696" y="0"/>
                  </a:moveTo>
                  <a:lnTo>
                    <a:pt x="1548130" y="0"/>
                  </a:lnTo>
                  <a:lnTo>
                    <a:pt x="1548130" y="10986135"/>
                  </a:lnTo>
                  <a:lnTo>
                    <a:pt x="0" y="10986135"/>
                  </a:lnTo>
                  <a:lnTo>
                    <a:pt x="1223696" y="0"/>
                  </a:lnTo>
                  <a:close/>
                </a:path>
              </a:pathLst>
            </a:custGeom>
            <a:solidFill>
              <a:srgbClr val="BFE472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5" name="Rectangle 2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S0MAAPP////7SgAAMCoAAAAAAAAAAAAAAAAAAAEAAABQAAAAAAAAAAAA4D8AAAAAAADgPwAAAAAAAOA/AAAAAAAA4D8AAAAAAADgPwAAAAAAAOA/AAAAAAAA4D8AAAAAAADgPwAAAAAAAOA/AAAAAAAA4D8CAAAAjAAAAAEAAAAAAAAAkMImDIOxIwAk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wFAAAOv////6WQAAgEMAAAAAAAAmAAAACAAAAP//////////"/>
                </a:ext>
              </a:extLst>
            </p:cNvSpPr>
            <p:nvPr/>
          </p:nvSpPr>
          <p:spPr>
            <a:xfrm>
              <a:off x="13126720" y="-13335"/>
              <a:ext cx="1499870" cy="10986135"/>
            </a:xfrm>
            <a:custGeom>
              <a:avLst/>
              <a:gdLst/>
              <a:ahLst/>
              <a:cxnLst/>
              <a:rect l="0" t="0" r="1499870" b="10986135"/>
              <a:pathLst>
                <a:path w="1499870" h="10986135">
                  <a:moveTo>
                    <a:pt x="0" y="0"/>
                  </a:moveTo>
                  <a:lnTo>
                    <a:pt x="1499870" y="0"/>
                  </a:lnTo>
                  <a:lnTo>
                    <a:pt x="1499870" y="10986135"/>
                  </a:lnTo>
                  <a:lnTo>
                    <a:pt x="1331329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/>
          </p:spPr>
        </p:sp>
        <p:sp>
          <p:nvSpPr>
            <p:cNvPr id="4" name="Isosceles Tri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kMImDIOxIwAV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ByyH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kEwAAFUjAAD6WQAAgEMAAAAAAAAmAAAACAAAAP//////////"/>
                </a:ext>
              </a:extLst>
            </p:cNvSpPr>
            <p:nvPr/>
          </p:nvSpPr>
          <p:spPr>
            <a:xfrm>
              <a:off x="12446000" y="5743575"/>
              <a:ext cx="2180590" cy="5229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000"/>
              </a:schemeClr>
            </a:solidFill>
            <a:ln>
              <a:noFill/>
            </a:ln>
            <a:effectLst/>
          </p:spPr>
        </p:sp>
        <p:sp>
          <p:nvSpPr>
            <p:cNvPr id="3" name="Isosceles Tri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AAAAAAAAAADgPwAAAAAAAOA/AAAAAAAA4D8AAAAAAADgPwAAAAAAAOA/AAAAAAAA4D8AAAAAAADgPwAAAAAAAOA/AAAAAAAA4D8CAAAAjAAAAAEAAAAAAAAAkMImDIOxIwAQ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OVxn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AAAAAIAnAABQAwAAgEMAAAAAAAAmAAAACAAAAP//////////"/>
                </a:ext>
              </a:extLst>
            </p:cNvSpPr>
            <p:nvPr/>
          </p:nvSpPr>
          <p:spPr>
            <a:xfrm>
              <a:off x="0" y="6421120"/>
              <a:ext cx="538480" cy="45516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  <a:effectLst/>
          </p:spPr>
        </p:sp>
      </p:grpSp>
      <p:sp>
        <p:nvSpPr>
          <p:cNvPr id="13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L8vAAD//8EB"/>
              </a:ext>
            </a:extLst>
          </p:cNvSpPr>
          <p:nvPr>
            <p:ph type="title"/>
          </p:nvPr>
        </p:nvSpPr>
        <p:spPr>
          <a:xfrm>
            <a:off x="812800" y="975360"/>
            <a:ext cx="10316210" cy="2113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14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KYqy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zsAABAAAAAmAAAACAAAAD8vAAD//8EB"/>
              </a:ext>
            </a:extLst>
          </p:cNvSpPr>
          <p:nvPr>
            <p:ph type="body" idx="1"/>
          </p:nvPr>
        </p:nvSpPr>
        <p:spPr>
          <a:xfrm>
            <a:off x="812800" y="3456940"/>
            <a:ext cx="10316210" cy="6209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5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L+PAAD//8EB"/>
              </a:ext>
            </a:extLst>
          </p:cNvSpPr>
          <p:nvPr>
            <p:ph type="dt" sz="half" idx="2"/>
          </p:nvPr>
        </p:nvSpPr>
        <p:spPr>
          <a:xfrm>
            <a:off x="8646160" y="9665970"/>
            <a:ext cx="109410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ECDB-95D8-B21A-965F-634FA2116036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16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L7jL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L+PAAD//8EB"/>
              </a:ext>
            </a:extLst>
          </p:cNvSpPr>
          <p:nvPr>
            <p:ph type="ftr" sz="quarter" idx="3"/>
          </p:nvPr>
        </p:nvSpPr>
        <p:spPr>
          <a:xfrm>
            <a:off x="812800" y="9665970"/>
            <a:ext cx="755713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ctr">
            <a:prstTxWarp prst="textNoShape">
              <a:avLst/>
            </a:prstTxWarp>
          </a:bodyPr>
          <a:lstStyle>
            <a:lvl1pPr algn="l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1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L+PAAD//8EB"/>
              </a:ext>
            </a:extLst>
          </p:cNvSpPr>
          <p:nvPr>
            <p:ph type="sldNum" sz="quarter" idx="4"/>
          </p:nvPr>
        </p:nvSpPr>
        <p:spPr>
          <a:xfrm>
            <a:off x="10308590" y="9665970"/>
            <a:ext cx="82042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chemeClr val="accent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BBAD-E3D8-B24D-965F-1518F5116040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dt="0"/>
  <p:txStyles>
    <p:titleStyle>
      <a:lvl1pPr marL="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cap="none" spc="0" baseline="0">
          <a:solidFill>
            <a:schemeClr val="accent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45402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2pPr>
      <a:lvl3pPr marL="90805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3pPr>
      <a:lvl4pPr marL="136207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4pPr>
      <a:lvl5pPr marL="18154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5pPr>
      <a:lvl6pPr marL="226949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6pPr>
      <a:lvl7pPr marL="272351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7pPr>
      <a:lvl8pPr marL="317754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8pPr>
      <a:lvl9pPr marL="36315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9pPr>
    </p:titleStyle>
    <p:bodyStyle>
      <a:lvl1pPr marL="458470" marR="0" indent="-458470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4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993140" marR="0" indent="-3816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2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527810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9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2138680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749550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361055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971925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582795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5194300" marR="0" indent="-305435" algn="l" defTabSz="610870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bodyStyle>
    <p:otherStyle>
      <a:lvl1pPr marL="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61087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222375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1833245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444115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05562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66649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27736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4888230" marR="0" indent="0" algn="l" defTabSz="61087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RvqhZRMAAAAlAAAAAQAAAA8BAAAAkAAAAEgAAACQAAAASAAAAAAAAAAAAAAAAAAAABcAAAAUAAAAAAAAAAAAAAD/fwAA/38AAAAAAAAJAAAABAAAAAAAAAAfAAAAVAAAAAAAAAAAAAAAAAAAAAAAAAAAAAAAAAAAAAAAAAAAAAAAAAAAAAAAAAAAAAAAAAAAAAAAAAAAAAAAAAAAAAAAAAAAAAAAAAAAAAAAAAAAAAAAAAAAACEAAAAYAAAAFAAAAAAAAADr////AFoAAIBDAAAQAAAAJgAAAAgAAAD/////AAAAAA=="/>
              </a:ext>
            </a:extLst>
          </p:cNvGrpSpPr>
          <p:nvPr/>
        </p:nvGrpSpPr>
        <p:grpSpPr>
          <a:xfrm>
            <a:off x="0" y="-13335"/>
            <a:ext cx="14630400" cy="10986135"/>
            <a:chOff x="0" y="-13335"/>
            <a:chExt cx="14630400" cy="10986135"/>
          </a:xfrm>
        </p:grpSpPr>
        <p:sp>
          <p:nvSpPr>
            <p:cNvPr id="12" name="Straight Connector 1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+/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L+/vwAAAAACAAAAAgAAAADAwP8Af39/AAAAAAAAAAAAAAAAAAAAAAAAAAAAIQAAABgAAAAUAAAALUUAAAAAAAAtTgAAgEMAAAAAAAAmAAAACAAAAP//////////"/>
                </a:ext>
              </a:extLst>
            </p:cNvSpPr>
            <p:nvPr/>
          </p:nvSpPr>
          <p:spPr>
            <a:xfrm>
              <a:off x="11245215" y="0"/>
              <a:ext cx="1463040" cy="1097280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1" name="Straight Connector 2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NjY2AAAAAACAAAAAgAAAADAwP8Af39/AAAAAAAAAAAAAAAAAAAAAAAAAAAAIQAAABgAAAAUAAAA0DYAADwkAAD6WQAAgEMAAAAAAAAmAAAACAAAAP//////////"/>
                </a:ext>
              </a:extLst>
            </p:cNvSpPr>
            <p:nvPr/>
          </p:nvSpPr>
          <p:spPr>
            <a:xfrm flipH="1">
              <a:off x="8910320" y="5890260"/>
              <a:ext cx="5716270" cy="5082540"/>
            </a:xfrm>
            <a:prstGeom prst="line">
              <a:avLst/>
            </a:prstGeom>
            <a:noFill/>
            <a:ln w="9525" cap="flat" cmpd="sng" algn="ctr">
              <a:solidFill>
                <a:srgbClr val="D8D8D8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0" name="Rect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ezgAAPP////7SgAAMCoAAAAAAAAAAAAAAAAAAAEAAABQAAAAAAAAAAAA4D8AAAAAAADgPwAAAAAAAOA/AAAAAAAA4D8AAAAAAADgPwAAAAAAAOA/AAAAAAAA4D8AAAAAAADgPwAAAAAAAOA/AAAAAAAA4D8CAAAAjAAAAAEAAAAAAAAAkMImDIOxIwBH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JB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x0MAAOv////6WQAAgEMAAAAAAAAmAAAACAAAAP//////////"/>
                </a:ext>
              </a:extLst>
            </p:cNvSpPr>
            <p:nvPr/>
          </p:nvSpPr>
          <p:spPr>
            <a:xfrm>
              <a:off x="11017885" y="-13335"/>
              <a:ext cx="3608705" cy="10986135"/>
            </a:xfrm>
            <a:custGeom>
              <a:avLst/>
              <a:gdLst/>
              <a:ahLst/>
              <a:cxnLst/>
              <a:rect l="0" t="0" r="3608705" b="10986135"/>
              <a:pathLst>
                <a:path w="3608705" h="10986135">
                  <a:moveTo>
                    <a:pt x="2454560" y="0"/>
                  </a:moveTo>
                  <a:lnTo>
                    <a:pt x="3608705" y="0"/>
                  </a:lnTo>
                  <a:lnTo>
                    <a:pt x="3608705" y="10986135"/>
                  </a:lnTo>
                  <a:lnTo>
                    <a:pt x="0" y="10986135"/>
                  </a:lnTo>
                  <a:lnTo>
                    <a:pt x="2454560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ffectLst/>
          </p:spPr>
        </p:sp>
        <p:sp>
          <p:nvSpPr>
            <p:cNvPr id="9" name="Rectangle 2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FDsAAPP///8ASwAAMCoAAAAAAAAAAAAAAAAAAAEAAABQAAAAAAAAAAAA4D8AAAAAAADgPwAAAAAAAOA/AAAAAAAA4D8AAAAAAADgPwAAAAAAAOA/AAAAAAAA4D8AAAAAAADgPwAAAAAAAOA/AAAAAAAA4D8CAAAAjAAAAAEAAAAAAAAAkMImDIOxIwBR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L7jL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5EYAAOv///8AWgAAgEMAAAAAAAAmAAAACAAAAP//////////"/>
                </a:ext>
              </a:extLst>
            </p:cNvSpPr>
            <p:nvPr/>
          </p:nvSpPr>
          <p:spPr>
            <a:xfrm>
              <a:off x="11523980" y="-13335"/>
              <a:ext cx="3106420" cy="10986135"/>
            </a:xfrm>
            <a:custGeom>
              <a:avLst/>
              <a:gdLst/>
              <a:ahLst/>
              <a:cxnLst/>
              <a:rect l="0" t="0" r="3106420" b="10986135"/>
              <a:pathLst>
                <a:path w="3106420" h="10986135">
                  <a:moveTo>
                    <a:pt x="0" y="0"/>
                  </a:moveTo>
                  <a:lnTo>
                    <a:pt x="3106420" y="0"/>
                  </a:lnTo>
                  <a:lnTo>
                    <a:pt x="3106420" y="10986135"/>
                  </a:lnTo>
                  <a:lnTo>
                    <a:pt x="1451422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Isosceles Tri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VKAhDYOxIwAd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HyzH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KAhBoOxIwAAAAAAAAAAAAAAAAAAAAAAAAAAAAAAAAAAAAAAAAAAAJDCJgV/f38A6+vrA8zMzADAwP8Af39/AAAAAAAAAAAAAAAAAAAAAAAAAAAAIQAAABgAAAAUAAAA8EEAAAAeAAAAWgAAgEMAAAAAAAAmAAAACAAAAP//////////"/>
                </a:ext>
              </a:extLst>
            </p:cNvSpPr>
            <p:nvPr/>
          </p:nvSpPr>
          <p:spPr>
            <a:xfrm>
              <a:off x="10718800" y="4876800"/>
              <a:ext cx="3911600" cy="6096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  <a:effectLst/>
          </p:spPr>
        </p:sp>
        <p:sp>
          <p:nvSpPr>
            <p:cNvPr id="7" name="Rect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bDkAAPP////7SgAAMCoAAAAAAAAAAAAAAAAAAAEAAABQAAAAAAAAAAAA4D8AAAAAAADgPwAAAAAAAOA/AAAAAAAA4D8AAAAAAADgPwAAAAAAAOA/AAAAAAAA4D8AAAAAAADgPwAAAAAAAOA/AAAAAAAA4D8CAAAAjAAAAAEAAAAAAAAAP3g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3gYAIOxIwAAAAAAAAAAAAAAAAAAAAAAAAAAAAAAAAAAAAAAAAAAAJDCJgV/f38A6+vrA8zMzADAwP8Af39/AAAAAAAAAAAAAAAAAAAAAAAAAAAAIQAAABgAAAAUAAAA6EQAAOv////6WQAAgEMAAAAAAAAmAAAACAAAAP//////////"/>
                </a:ext>
              </a:extLst>
            </p:cNvSpPr>
            <p:nvPr/>
          </p:nvSpPr>
          <p:spPr>
            <a:xfrm>
              <a:off x="11201400" y="-13335"/>
              <a:ext cx="3425190" cy="10986135"/>
            </a:xfrm>
            <a:custGeom>
              <a:avLst/>
              <a:gdLst/>
              <a:ahLst/>
              <a:cxnLst/>
              <a:rect l="0" t="0" r="3425190" b="10986135"/>
              <a:pathLst>
                <a:path w="3425190" h="10986135">
                  <a:moveTo>
                    <a:pt x="0" y="0"/>
                  </a:moveTo>
                  <a:lnTo>
                    <a:pt x="3425190" y="0"/>
                  </a:lnTo>
                  <a:lnTo>
                    <a:pt x="3425190" y="10986135"/>
                  </a:lnTo>
                  <a:lnTo>
                    <a:pt x="2964900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6" name="Rect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C0MAAPP////7SgAAMCoAAAAAAAAAAAAAAAAAAAEAAABQAAAAAAAAAAAA4D8AAAAAAADgPwAAAAAAAOA/AAAAAAAA4D8AAAAAAADgPwAAAAAAAOA/AAAAAAAA4D8AAAAAAADgPwAAAAAAAOA/AAAAAAAA4D8CAAAAjAAAAAEAAAAAAAAAv+R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+RyAIOxIwAAAAAAAAAAAAAAAAAAAAAAAAAAAAAAAAAAAAAAAAAAAJDCJgV/f38A6+vrA8zMzADAwP8Af39/AAAAAAAAAAAAAAAAAAAAAAAAAAAAIQAAABgAAAAUAAAAdFAAAOv////6WQAAgEMAAAAAAAAmAAAACAAAAP//////////"/>
                </a:ext>
              </a:extLst>
            </p:cNvSpPr>
            <p:nvPr/>
          </p:nvSpPr>
          <p:spPr>
            <a:xfrm>
              <a:off x="13078460" y="-13335"/>
              <a:ext cx="1548130" cy="10986135"/>
            </a:xfrm>
            <a:custGeom>
              <a:avLst/>
              <a:gdLst/>
              <a:ahLst/>
              <a:cxnLst/>
              <a:rect l="0" t="0" r="1548130" b="10986135"/>
              <a:pathLst>
                <a:path w="1548130" h="10986135">
                  <a:moveTo>
                    <a:pt x="1223696" y="0"/>
                  </a:moveTo>
                  <a:lnTo>
                    <a:pt x="1548130" y="0"/>
                  </a:lnTo>
                  <a:lnTo>
                    <a:pt x="1548130" y="10986135"/>
                  </a:lnTo>
                  <a:lnTo>
                    <a:pt x="0" y="10986135"/>
                  </a:lnTo>
                  <a:lnTo>
                    <a:pt x="1223696" y="0"/>
                  </a:lnTo>
                  <a:close/>
                </a:path>
              </a:pathLst>
            </a:custGeom>
            <a:solidFill>
              <a:srgbClr val="BFE472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5" name="Rectangle 2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S0MAAPP////7SgAAMCoAAAAAAAAAAAAAAAAAAAEAAABQAAAAAAAAAAAA4D8AAAAAAADgPwAAAAAAAOA/AAAAAAAA4D8AAAAAAADgPwAAAAAAAOA/AAAAAAAA4D8AAAAAAADgPwAAAAAAAOA/AAAAAAAA4D8CAAAAjAAAAAEAAAAAAAAAkMImDIOxIwAk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wFAAAOv////6WQAAgEMAAAAAAAAmAAAACAAAAP//////////"/>
                </a:ext>
              </a:extLst>
            </p:cNvSpPr>
            <p:nvPr/>
          </p:nvSpPr>
          <p:spPr>
            <a:xfrm>
              <a:off x="13126720" y="-13335"/>
              <a:ext cx="1499870" cy="10986135"/>
            </a:xfrm>
            <a:custGeom>
              <a:avLst/>
              <a:gdLst/>
              <a:ahLst/>
              <a:cxnLst/>
              <a:rect l="0" t="0" r="1499870" b="10986135"/>
              <a:pathLst>
                <a:path w="1499870" h="10986135">
                  <a:moveTo>
                    <a:pt x="0" y="0"/>
                  </a:moveTo>
                  <a:lnTo>
                    <a:pt x="1499870" y="0"/>
                  </a:lnTo>
                  <a:lnTo>
                    <a:pt x="1499870" y="10986135"/>
                  </a:lnTo>
                  <a:lnTo>
                    <a:pt x="1331329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/>
          </p:spPr>
        </p:sp>
        <p:sp>
          <p:nvSpPr>
            <p:cNvPr id="4" name="Isosceles Tri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kMImDIOxIwAV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kEwAAFUjAAD6WQAAgEMAAAAAAAAmAAAACAAAAP//////////"/>
                </a:ext>
              </a:extLst>
            </p:cNvSpPr>
            <p:nvPr/>
          </p:nvSpPr>
          <p:spPr>
            <a:xfrm>
              <a:off x="12446000" y="5743575"/>
              <a:ext cx="2180590" cy="5229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000"/>
              </a:schemeClr>
            </a:solidFill>
            <a:ln>
              <a:noFill/>
            </a:ln>
            <a:effectLst/>
          </p:spPr>
        </p:sp>
        <p:sp>
          <p:nvSpPr>
            <p:cNvPr id="3" name="Isosceles Tri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AAAAAAAAAADgPwAAAAAAAOA/AAAAAAAA4D8AAAAAAADgPwAAAAAAAOA/AAAAAAAA4D8AAAAAAADgPwAAAAAAAOA/AAAAAAAA4D8CAAAAjAAAAAEAAAAAAAAAkMImDIOxIwAQ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AAAAAIAnAABQAwAAgEMAAAAAAAAmAAAACAAAAP//////////"/>
                </a:ext>
              </a:extLst>
            </p:cNvSpPr>
            <p:nvPr/>
          </p:nvSpPr>
          <p:spPr>
            <a:xfrm>
              <a:off x="0" y="6421120"/>
              <a:ext cx="538480" cy="45516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  <a:effectLst/>
          </p:spPr>
        </p:sp>
      </p:grpSp>
      <p:sp>
        <p:nvSpPr>
          <p:cNvPr id="13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L8vAAD//8EB"/>
              </a:ext>
            </a:extLst>
          </p:cNvSpPr>
          <p:nvPr>
            <p:ph type="title"/>
          </p:nvPr>
        </p:nvSpPr>
        <p:spPr>
          <a:xfrm>
            <a:off x="812800" y="975360"/>
            <a:ext cx="10316210" cy="2113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0960" rIns="122555" bIns="6096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14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zsAABAAAAAmAAAACAAAAD8vAAD//8EB"/>
              </a:ext>
            </a:extLst>
          </p:cNvSpPr>
          <p:nvPr>
            <p:ph type="body" idx="1"/>
          </p:nvPr>
        </p:nvSpPr>
        <p:spPr>
          <a:xfrm>
            <a:off x="812800" y="3456940"/>
            <a:ext cx="10316210" cy="6209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0960" rIns="122555" bIns="6096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5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L+PAAD//8EB"/>
              </a:ext>
            </a:extLst>
          </p:cNvSpPr>
          <p:nvPr>
            <p:ph type="dt" sz="half" idx="2"/>
          </p:nvPr>
        </p:nvSpPr>
        <p:spPr>
          <a:xfrm>
            <a:off x="8646160" y="9665970"/>
            <a:ext cx="109410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0960" rIns="122555" bIns="60960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AD39-77D8-B25B-965F-810EE31160D4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16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L+PAAD//8EB"/>
              </a:ext>
            </a:extLst>
          </p:cNvSpPr>
          <p:nvPr>
            <p:ph type="ftr" sz="quarter" idx="3"/>
          </p:nvPr>
        </p:nvSpPr>
        <p:spPr>
          <a:xfrm>
            <a:off x="812800" y="9665970"/>
            <a:ext cx="755713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0960" rIns="122555" bIns="60960" numCol="1" spcCol="215900" anchor="ctr">
            <a:prstTxWarp prst="textNoShape">
              <a:avLst/>
            </a:prstTxWarp>
          </a:bodyPr>
          <a:lstStyle>
            <a:lvl1pPr algn="l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1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AAAADBAAAAY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L+PAAD//8EB"/>
              </a:ext>
            </a:extLst>
          </p:cNvSpPr>
          <p:nvPr>
            <p:ph type="sldNum" sz="quarter" idx="4"/>
          </p:nvPr>
        </p:nvSpPr>
        <p:spPr>
          <a:xfrm>
            <a:off x="10308590" y="9665970"/>
            <a:ext cx="82042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0960" rIns="122555" bIns="60960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chemeClr val="accent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DCD9-97D8-B22A-965F-617F92116034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marL="0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cap="none" spc="0" baseline="0">
          <a:solidFill>
            <a:schemeClr val="accent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45402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2pPr>
      <a:lvl3pPr marL="90805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3pPr>
      <a:lvl4pPr marL="136207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4pPr>
      <a:lvl5pPr marL="18154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5pPr>
      <a:lvl6pPr marL="226949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6pPr>
      <a:lvl7pPr marL="272351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7pPr>
      <a:lvl8pPr marL="317754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8pPr>
      <a:lvl9pPr marL="36315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9pPr>
    </p:titleStyle>
    <p:bodyStyle>
      <a:lvl1pPr marL="458470" marR="0" indent="-4584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4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993775" marR="0" indent="-3822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2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529080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9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2140585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752725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364230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975735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587240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5198745" marR="0" indent="-306070" algn="l" defTabSz="61150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bodyStyle>
    <p:otherStyle>
      <a:lvl1pPr marL="0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611505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223645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1835150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446655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058160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669665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281805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4893310" marR="0" indent="0" algn="l" defTabSz="61150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RvqhZRMAAAAlAAAAAQAAAA8BAAAAkAAAAEgAAACQAAAASAAAAAAAAAAAAAAAAAAAABcAAAAUAAAAAAAAAAAAAAD/fwAA/38AAAAAAAAJAAAABAAAALgPAbMfAAAAVAAAAAAAAAAAAAAAAAAAAAAAAAAAAAAAAAAAAAAAAAAAAAAAAAAAAAAAAAAAAAAAAAAAAAAAAAAAAAAAAAAAAAAAAAAAAAAAAAAAAAAAAAAAAAAAAAAAACEAAAAYAAAAFAAAAAAAAADr////AFoAAIBDAAAQAAAAJgAAAAgAAAD/////AAAAAA=="/>
              </a:ext>
            </a:extLst>
          </p:cNvGrpSpPr>
          <p:nvPr/>
        </p:nvGrpSpPr>
        <p:grpSpPr>
          <a:xfrm>
            <a:off x="0" y="-13335"/>
            <a:ext cx="14630400" cy="10986135"/>
            <a:chOff x="0" y="-13335"/>
            <a:chExt cx="14630400" cy="10986135"/>
          </a:xfrm>
        </p:grpSpPr>
        <p:sp>
          <p:nvSpPr>
            <p:cNvPr id="12" name="Straight Connector 1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+/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L+/vwAAAAACAAAAAgAAAADAwP8Af39/AAAAAAAAAAAAAAAAAAAAAAAAAAAAIQAAABgAAAAUAAAALUUAAAAAAAAtTgAAgEMAAAAAAAAmAAAACAAAAP//////////"/>
                </a:ext>
              </a:extLst>
            </p:cNvSpPr>
            <p:nvPr/>
          </p:nvSpPr>
          <p:spPr>
            <a:xfrm>
              <a:off x="11245215" y="0"/>
              <a:ext cx="1463040" cy="1097280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1" name="Straight Connector 2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NjY2AAAAAACAAAAAgAAAADAwP8Af39/AAAAAAAAAAAAAAAAAAAAAAAAAAAAIQAAABgAAAAUAAAA0DYAADwkAAD6WQAAgEMAAAAAAAAmAAAACAAAAP//////////"/>
                </a:ext>
              </a:extLst>
            </p:cNvSpPr>
            <p:nvPr/>
          </p:nvSpPr>
          <p:spPr>
            <a:xfrm flipH="1">
              <a:off x="8910320" y="5890260"/>
              <a:ext cx="5716270" cy="5082540"/>
            </a:xfrm>
            <a:prstGeom prst="line">
              <a:avLst/>
            </a:prstGeom>
            <a:noFill/>
            <a:ln w="9525" cap="flat" cmpd="sng" algn="ctr">
              <a:solidFill>
                <a:srgbClr val="D8D8D8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0" name="Rect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ezgAAPP////7SgAAMCoAAAAAAAAAAAAAAAAAAAEAAABQAAAAAAAAAAAA4D8AAAAAAADgPwAAAAAAAOA/AAAAAAAA4D8AAAAAAADgPwAAAAAAAOA/AAAAAAAA4D8AAAAAAADgPwAAAAAAAOA/AAAAAAAA4D8CAAAAjAAAAAEAAAAAAAAAkMImDIOxIwBH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x0MAAOv////6WQAAgEMAAAAAAAAmAAAACAAAAP//////////"/>
                </a:ext>
              </a:extLst>
            </p:cNvSpPr>
            <p:nvPr/>
          </p:nvSpPr>
          <p:spPr>
            <a:xfrm>
              <a:off x="11017885" y="-13335"/>
              <a:ext cx="3608705" cy="10986135"/>
            </a:xfrm>
            <a:custGeom>
              <a:avLst/>
              <a:gdLst/>
              <a:ahLst/>
              <a:cxnLst/>
              <a:rect l="0" t="0" r="3608705" b="10986135"/>
              <a:pathLst>
                <a:path w="3608705" h="10986135">
                  <a:moveTo>
                    <a:pt x="2454560" y="0"/>
                  </a:moveTo>
                  <a:lnTo>
                    <a:pt x="3608705" y="0"/>
                  </a:lnTo>
                  <a:lnTo>
                    <a:pt x="3608705" y="10986135"/>
                  </a:lnTo>
                  <a:lnTo>
                    <a:pt x="0" y="10986135"/>
                  </a:lnTo>
                  <a:lnTo>
                    <a:pt x="2454560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ffectLst/>
          </p:spPr>
        </p:sp>
        <p:sp>
          <p:nvSpPr>
            <p:cNvPr id="9" name="Rectangle 2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FDsAAPP///8ASwAAMCoAAAAAAAAAAAAAAAAAAAEAAABQAAAAAAAAAAAA4D8AAAAAAADgPwAAAAAAAOA/AAAAAAAA4D8AAAAAAADgPwAAAAAAAOA/AAAAAAAA4D8AAAAAAADgPwAAAAAAAOA/AAAAAAAA4D8CAAAAjAAAAAEAAAAAAAAAkMImDIOxIwBR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5EYAAOv///8AWgAAgEMAAAAAAAAmAAAACAAAAP//////////"/>
                </a:ext>
              </a:extLst>
            </p:cNvSpPr>
            <p:nvPr/>
          </p:nvSpPr>
          <p:spPr>
            <a:xfrm>
              <a:off x="11523980" y="-13335"/>
              <a:ext cx="3106420" cy="10986135"/>
            </a:xfrm>
            <a:custGeom>
              <a:avLst/>
              <a:gdLst/>
              <a:ahLst/>
              <a:cxnLst/>
              <a:rect l="0" t="0" r="3106420" b="10986135"/>
              <a:pathLst>
                <a:path w="3106420" h="10986135">
                  <a:moveTo>
                    <a:pt x="0" y="0"/>
                  </a:moveTo>
                  <a:lnTo>
                    <a:pt x="3106420" y="0"/>
                  </a:lnTo>
                  <a:lnTo>
                    <a:pt x="3106420" y="10986135"/>
                  </a:lnTo>
                  <a:lnTo>
                    <a:pt x="1451422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Isosceles Triangle 2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VKAhDYOxIwAd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KAhBoOxIwAAAAAAAAAAAAAAAAAAAAAAAAAAAAAAAAAAAAAAAAAAAJDCJgV/f38A6+vrA8zMzADAwP8Af39/AAAAAAAAAAAAAAAAAAAAAAAAAAAAIQAAABgAAAAUAAAA8EEAAAAeAAAAWgAAgEMAAAAAAAAmAAAACAAAAP//////////"/>
                </a:ext>
              </a:extLst>
            </p:cNvSpPr>
            <p:nvPr/>
          </p:nvSpPr>
          <p:spPr>
            <a:xfrm>
              <a:off x="10718800" y="4876800"/>
              <a:ext cx="3911600" cy="6096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  <a:effectLst/>
          </p:spPr>
        </p:sp>
        <p:sp>
          <p:nvSpPr>
            <p:cNvPr id="7" name="Rect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bDkAAPP////7SgAAMCoAAAAAAAAAAAAAAAAAAAEAAABQAAAAAAAAAAAA4D8AAAAAAADgPwAAAAAAAOA/AAAAAAAA4D8AAAAAAADgPwAAAAAAAOA/AAAAAAAA4D8AAAAAAADgPwAAAAAAAOA/AAAAAAAA4D8CAAAAjAAAAAEAAAAAAAAAP3g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3gYAIOxIwAAAAAAAAAAAAAAAAAAAAAAAAAAAAAAAAAAAAAAAAAAAJDCJgV/f38A6+vrA8zMzADAwP8Af39/AAAAAAAAAAAAAAAAAAAAAAAAAAAAIQAAABgAAAAUAAAA6EQAAOv////6WQAAgEMAAAAAAAAmAAAACAAAAP//////////"/>
                </a:ext>
              </a:extLst>
            </p:cNvSpPr>
            <p:nvPr/>
          </p:nvSpPr>
          <p:spPr>
            <a:xfrm>
              <a:off x="11201400" y="-13335"/>
              <a:ext cx="3425190" cy="10986135"/>
            </a:xfrm>
            <a:custGeom>
              <a:avLst/>
              <a:gdLst/>
              <a:ahLst/>
              <a:cxnLst/>
              <a:rect l="0" t="0" r="3425190" b="10986135"/>
              <a:pathLst>
                <a:path w="3425190" h="10986135">
                  <a:moveTo>
                    <a:pt x="0" y="0"/>
                  </a:moveTo>
                  <a:lnTo>
                    <a:pt x="3425190" y="0"/>
                  </a:lnTo>
                  <a:lnTo>
                    <a:pt x="3425190" y="10986135"/>
                  </a:lnTo>
                  <a:lnTo>
                    <a:pt x="2964900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6" name="Rect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C0MAAPP////7SgAAMCoAAAAAAAAAAAAAAAAAAAEAAABQAAAAAAAAAAAA4D8AAAAAAADgPwAAAAAAAOA/AAAAAAAA4D8AAAAAAADgPwAAAAAAAOA/AAAAAAAA4D8AAAAAAADgPwAAAAAAAOA/AAAAAAAA4D8CAAAAjAAAAAEAAAAAAAAAv+RyAIOxIwAf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+RyAIOxIwAAAAAAAAAAAAAAAAAAAAAAAAAAAAAAAAAAAAAAAAAAAJDCJgV/f38A6+vrA8zMzADAwP8Af39/AAAAAAAAAAAAAAAAAAAAAAAAAAAAIQAAABgAAAAUAAAAdFAAAOv////6WQAAgEMAAAAAAAAmAAAACAAAAP//////////"/>
                </a:ext>
              </a:extLst>
            </p:cNvSpPr>
            <p:nvPr/>
          </p:nvSpPr>
          <p:spPr>
            <a:xfrm>
              <a:off x="13078460" y="-13335"/>
              <a:ext cx="1548130" cy="10986135"/>
            </a:xfrm>
            <a:custGeom>
              <a:avLst/>
              <a:gdLst/>
              <a:ahLst/>
              <a:cxnLst/>
              <a:rect l="0" t="0" r="1548130" b="10986135"/>
              <a:pathLst>
                <a:path w="1548130" h="10986135">
                  <a:moveTo>
                    <a:pt x="1223696" y="0"/>
                  </a:moveTo>
                  <a:lnTo>
                    <a:pt x="1548130" y="0"/>
                  </a:lnTo>
                  <a:lnTo>
                    <a:pt x="1548130" y="10986135"/>
                  </a:lnTo>
                  <a:lnTo>
                    <a:pt x="0" y="10986135"/>
                  </a:lnTo>
                  <a:lnTo>
                    <a:pt x="1223696" y="0"/>
                  </a:lnTo>
                  <a:close/>
                </a:path>
              </a:pathLst>
            </a:custGeom>
            <a:solidFill>
              <a:srgbClr val="BFE472">
                <a:alpha val="69000"/>
              </a:srgbClr>
            </a:solidFill>
            <a:ln>
              <a:noFill/>
            </a:ln>
            <a:effectLst/>
          </p:spPr>
        </p:sp>
        <p:sp>
          <p:nvSpPr>
            <p:cNvPr id="5" name="Rectangle 29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CwAAAA0AAAAAS0MAAPP////7SgAAMCoAAAAAAAAAAAAAAAAAAAEAAABQAAAAAAAAAAAA4D8AAAAAAADgPwAAAAAAAOA/AAAAAAAA4D8AAAAAAADgPwAAAAAAAOA/AAAAAAAA4D8AAAAAAADgPwAAAAAAAOA/AAAAAAAA4D8CAAAAjAAAAAEAAAAAAAAAkMImDIOxIwAk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wFAAAOv////6WQAAgEMAAAAAAAAmAAAACAAAAP//////////"/>
                </a:ext>
              </a:extLst>
            </p:cNvSpPr>
            <p:nvPr/>
          </p:nvSpPr>
          <p:spPr>
            <a:xfrm>
              <a:off x="13126720" y="-13335"/>
              <a:ext cx="1499870" cy="10986135"/>
            </a:xfrm>
            <a:custGeom>
              <a:avLst/>
              <a:gdLst/>
              <a:ahLst/>
              <a:cxnLst/>
              <a:rect l="0" t="0" r="1499870" b="10986135"/>
              <a:pathLst>
                <a:path w="1499870" h="10986135">
                  <a:moveTo>
                    <a:pt x="0" y="0"/>
                  </a:moveTo>
                  <a:lnTo>
                    <a:pt x="1499870" y="0"/>
                  </a:lnTo>
                  <a:lnTo>
                    <a:pt x="1499870" y="10986135"/>
                  </a:lnTo>
                  <a:lnTo>
                    <a:pt x="1331329" y="1098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/>
          </p:spPr>
        </p:sp>
        <p:sp>
          <p:nvSpPr>
            <p:cNvPr id="4" name="Isosceles Triangle 27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8D8AAAAAAADgPwAAAAAAAOA/AAAAAAAA4D8AAAAAAADgPwAAAAAAAOA/AAAAAAAA4D8AAAAAAADgPwAAAAAAAOA/AAAAAAAA4D8CAAAAjAAAAAEAAAAAAAAAkMImDIOxIwAV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kEwAAFUjAAD6WQAAgEMAAAAAAAAmAAAACAAAAP//////////"/>
                </a:ext>
              </a:extLst>
            </p:cNvSpPr>
            <p:nvPr/>
          </p:nvSpPr>
          <p:spPr>
            <a:xfrm>
              <a:off x="12446000" y="5743575"/>
              <a:ext cx="2180590" cy="5229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000"/>
              </a:schemeClr>
            </a:solidFill>
            <a:ln>
              <a:noFill/>
            </a:ln>
            <a:effectLst/>
          </p:spPr>
        </p:sp>
        <p:sp>
          <p:nvSpPr>
            <p:cNvPr id="3" name="Isosceles Triangle 28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agAAAA0AAAAAkAAAAEgAAACQAAAASAAAAAAAAAAAAAAAAAAAAAEAAABQAAAAAAAAAAAAAAAAAAAAAADgPwAAAAAAAOA/AAAAAAAA4D8AAAAAAADgPwAAAAAAAOA/AAAAAAAA4D8AAAAAAADgPwAAAAAAAOA/AAAAAAAA4D8CAAAAjAAAAAEAAAAAAAAAkMImDIOxIwAQAAAAAAAAAAAAAAAAAAAAAAAAAAAAAAAAAAAAZAAAAAEAAABAAAAAAAAAAGQAAAAOAQAAAAAAAAAAAAAAAAAAAAAAAAAAAAAAAAAAAAAAAAAAAAAAAAAAAAAAAAAAAAAAAAAAAAAAAAAAAAAAAAAAAAAAAAAAAAAAAAAAFAAAADwAAAAAAAAAAAAAAJDCJgwUAAAAAQAAABQAAAAUAAAAFAAAAAE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YOxIwAAAAAAAAAAAAAAAAAAAAAAAAAAAAAAAAAAAAAAAAAAAJDCJgV/f38A6+vrA8zMzADAwP8Af39/AAAAAAAAAAAAAAAAAAAAAAAAAAAAIQAAABgAAAAUAAAAAAAAAIAnAABQAwAAgEMAAAAAAAAmAAAACAAAAP//////////"/>
                </a:ext>
              </a:extLst>
            </p:cNvSpPr>
            <p:nvPr/>
          </p:nvSpPr>
          <p:spPr>
            <a:xfrm>
              <a:off x="0" y="6421120"/>
              <a:ext cx="538480" cy="45516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  <a:effectLst/>
          </p:spPr>
        </p:sp>
      </p:grpSp>
      <p:sp>
        <p:nvSpPr>
          <p:cNvPr id="13" name="Titl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AAGAAB2RAAAABMAABAAAAAmAAAACAAAAL8vAAD//8EB"/>
              </a:ext>
            </a:extLst>
          </p:cNvSpPr>
          <p:nvPr>
            <p:ph type="title"/>
          </p:nvPr>
        </p:nvSpPr>
        <p:spPr>
          <a:xfrm>
            <a:off x="812800" y="975360"/>
            <a:ext cx="10316210" cy="2113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14" name="Tex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EQVAAB2RAAAdjsAABAAAAAmAAAACAAAAD8vAAD//8EB"/>
              </a:ext>
            </a:extLst>
          </p:cNvSpPr>
          <p:nvPr>
            <p:ph type="body" idx="1"/>
          </p:nvPr>
        </p:nvSpPr>
        <p:spPr>
          <a:xfrm>
            <a:off x="812800" y="3456940"/>
            <a:ext cx="10316210" cy="6209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5" name="Date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DUAAHY7AADrOwAADj8AABAAAAAmAAAACAAAAL+PAAD//8EB"/>
              </a:ext>
            </a:extLst>
          </p:cNvSpPr>
          <p:nvPr>
            <p:ph type="dt" sz="half" idx="2"/>
          </p:nvPr>
        </p:nvSpPr>
        <p:spPr>
          <a:xfrm>
            <a:off x="8646160" y="9665970"/>
            <a:ext cx="109410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FE6F-21D8-B208-965F-D75DB0116082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16" name="Foot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UAAHY7AAB9MwAADj8AABAAAAAmAAAACAAAAL+PAAD//8EB"/>
              </a:ext>
            </a:extLst>
          </p:cNvSpPr>
          <p:nvPr>
            <p:ph type="ftr" sz="quarter" idx="3"/>
          </p:nvPr>
        </p:nvSpPr>
        <p:spPr>
          <a:xfrm>
            <a:off x="812800" y="9665970"/>
            <a:ext cx="755713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>
            <a:lvl1pPr algn="l">
              <a:defRPr lang="en-US" sz="1300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A WEBINAR ON NEP-2020 @ GPREC,KURNOOL</a:t>
            </a:r>
          </a:p>
        </p:txBody>
      </p:sp>
      <p:sp>
        <p:nvSpPr>
          <p:cNvPr id="17" name="Slide Numb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r6+s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j8AAHY7AAB2RAAADj8AABAAAAAmAAAACAAAAL+PAAD//8EB"/>
              </a:ext>
            </a:extLst>
          </p:cNvSpPr>
          <p:nvPr>
            <p:ph type="sldNum" sz="quarter" idx="4"/>
          </p:nvPr>
        </p:nvSpPr>
        <p:spPr>
          <a:xfrm>
            <a:off x="10308590" y="9665970"/>
            <a:ext cx="82042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>
            <a:lvl1pPr algn="r">
              <a:defRPr lang="en-US" sz="1300" cap="none">
                <a:solidFill>
                  <a:schemeClr val="accent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FDEC-A2D8-B20B-965F-545EB3116001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sldNum="0" hdr="0" dt="0"/>
  <p:txStyles>
    <p:titleStyle>
      <a:lvl1pPr marL="0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cap="none" spc="0" baseline="0">
          <a:solidFill>
            <a:schemeClr val="accent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45402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2pPr>
      <a:lvl3pPr marL="90805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3pPr>
      <a:lvl4pPr marL="136207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4pPr>
      <a:lvl5pPr marL="18154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5pPr>
      <a:lvl6pPr marL="226949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6pPr>
      <a:lvl7pPr marL="272351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7pPr>
      <a:lvl8pPr marL="3177540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8pPr>
      <a:lvl9pPr marL="3631565" marR="0" indent="0" algn="l" defTabSz="90805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2"/>
          </a:solidFill>
          <a:effectLst/>
          <a:latin typeface="Arial" pitchFamily="2" charset="0"/>
          <a:ea typeface="DejaVu Sans" charset="0"/>
          <a:cs typeface="DejaVu Sans" charset="0"/>
        </a:defRPr>
      </a:lvl9pPr>
    </p:titleStyle>
    <p:bodyStyle>
      <a:lvl1pPr marL="459740" marR="0" indent="-459740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4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995680" marR="0" indent="-3829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22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532255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9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2145030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757805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370580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983355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596130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5208905" marR="0" indent="-306705" algn="l" defTabSz="612775">
        <a:lnSpc>
          <a:spcPct val="100000"/>
        </a:lnSpc>
        <a:spcBef>
          <a:spcPts val="134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"/>
        <a:tabLst/>
        <a:defRPr lang="en-US" sz="1600" b="0" i="0" u="none" strike="noStrike" kern="1" cap="none" spc="0" baseline="0">
          <a:solidFill>
            <a:srgbClr val="3F3F3F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bodyStyle>
    <p:otherStyle>
      <a:lvl1pPr marL="0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1pPr>
      <a:lvl2pPr marL="612775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2pPr>
      <a:lvl3pPr marL="1225550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3pPr>
      <a:lvl4pPr marL="1838325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4pPr>
      <a:lvl5pPr marL="2451100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5pPr>
      <a:lvl6pPr marL="3063875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6pPr>
      <a:lvl7pPr marL="3677285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7pPr>
      <a:lvl8pPr marL="4290060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8pPr>
      <a:lvl9pPr marL="4902835" marR="0" indent="0" algn="l" defTabSz="61277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Trebuchet MS" pitchFamily="2" charset="0"/>
          <a:ea typeface="Trebuchet MS" pitchFamily="2" charset="0"/>
          <a:cs typeface="Trebuchet MS" pitchFamily="2" charset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WuK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LMCAACAVQAA8w0AABAAAAAmAAAACAAAAL8fAAD//8EB"/>
              </a:ext>
            </a:extLst>
          </p:cNvSpPr>
          <p:nvPr>
            <p:ph type="title"/>
          </p:nvPr>
        </p:nvSpPr>
        <p:spPr>
          <a:xfrm>
            <a:off x="731520" y="438785"/>
            <a:ext cx="13167360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Mhd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MAPAACAVQAATTwAABAAAAAmAAAACAAAAL8fAAD//8EB"/>
              </a:ext>
            </a:extLst>
          </p:cNvSpPr>
          <p:nvPr>
            <p:ph type="body" idx="1"/>
          </p:nvPr>
        </p:nvSpPr>
        <p:spPr>
          <a:xfrm>
            <a:off x="731520" y="2560320"/>
            <a:ext cx="13167360" cy="7242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QYO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JI+AAB/GQAAKEIAABAAAAAmAAAACAAAAL+fAAD//8EB"/>
              </a:ext>
            </a:extLst>
          </p:cNvSpPr>
          <p:nvPr>
            <p:ph type="dt" sz="quarter" idx="2"/>
          </p:nvPr>
        </p:nvSpPr>
        <p:spPr>
          <a:xfrm>
            <a:off x="731520" y="10171430"/>
            <a:ext cx="3413125" cy="582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>
            <a:lvl1pPr algn="l">
              <a:defRPr lang="en-US" sz="16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A91B-55D8-B25F-965F-A30AE71160F6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BoEK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R4AAJI+AAA/OwAAKEIAABAAAAAmAAAACAAAAL+fAAD//8EB"/>
              </a:ext>
            </a:extLst>
          </p:cNvSpPr>
          <p:nvPr>
            <p:ph type="ftr" sz="quarter" idx="3"/>
          </p:nvPr>
        </p:nvSpPr>
        <p:spPr>
          <a:xfrm>
            <a:off x="4999355" y="10171430"/>
            <a:ext cx="4631690" cy="582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>
            <a:lvl1pPr algn="ctr">
              <a:defRPr lang="en-US" sz="16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SMH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UAAAJI+AACAVQAAKEIAABAAAAAmAAAACAAAAL+fAAD//8EB"/>
              </a:ext>
            </a:extLst>
          </p:cNvSpPr>
          <p:nvPr>
            <p:ph type="sldNum" sz="quarter" idx="4"/>
          </p:nvPr>
        </p:nvSpPr>
        <p:spPr>
          <a:xfrm>
            <a:off x="10485755" y="10171430"/>
            <a:ext cx="3413125" cy="582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2555" tIns="61595" rIns="122555" bIns="61595" numCol="1" spcCol="215900" anchor="ctr">
            <a:prstTxWarp prst="textNoShape">
              <a:avLst/>
            </a:prstTxWarp>
          </a:bodyPr>
          <a:lstStyle>
            <a:lvl1pPr algn="r">
              <a:defRPr lang="en-US" sz="16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5E7A9FF-B1D8-B25F-965F-470AE7116012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sldNum="0" hdr="0" ftr="0" dt="0"/>
  <p:txStyles>
    <p:titleStyle>
      <a:lvl1pPr marL="0" marR="0" indent="0" algn="ctr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9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61404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22872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84277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45681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307086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368490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429958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491363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460375" marR="0" indent="-460375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4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998220" marR="0" indent="-384175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3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535430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2149475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7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764155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en-US" sz="27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3378200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7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3992245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7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4606290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7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5220970" marR="0" indent="-307340" algn="l" defTabSz="61404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7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61404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22872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84277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45681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307086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368490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4299585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4913630" marR="0" indent="0" algn="l" defTabSz="61404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8AAAAAAAAAAFoAAJ1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4620875" cy="109912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MYBAACQAAAAcAIAAAAAAAAAAAAAAgAAAAEAAABQAAAAAAAAAAAA4D8AAAAAAADgPwAAAAAAAOA/AAAAAAAA4D8AAAAAAADgPwAAAAAAAOA/AAAAAAAA4D8AAAAAAADgPwAAAAAAAOA/AAAAAAAA4D8CAAAAjAAAAAEAAAADAAAAiN7/AM7x/wAAAAAAAAAAAAAAAAAAAAAAAAAAAAAAAAAAAAAAZAAAAAEAAABAAAAAAAAAAJz///9aAAAAAAAAAAEAAAAZAAAAk97/AAAAAAAAAAAAAAAAAAAAAAAAAAAAAAAAAAAAAAAAAAAAAAAAAAAAAAAAAAAAAAAAAAAAAAAAAAAAFAAAADwAAAABAAAAAAAAACvA5gAPAAAAAQAAABQAAAAUAAAAFAAAAAEAAAAAAAAAZAAAAGQAAAAAAAAAZAAAAGQAAAAVAAAAYAAAAAAAAAAAAAAAAAAAAAAAAAAAAAAAAAAAAAAAAAAAAAAAAAAAAAAAAAAAAAAAAAAACQAAAAAAAAAAAAAAAAAAAAAAAAAAAAAAAAAAAAAAAAAAAAAAAAAAAAAAAAAAAAAAABYAAABMAAAAAQAAAAAAAAACAAAAAAAAAAEAAAAAAAAJPAAAAAAAAAA8AAAAZAAAAGQAAAAAAAAAAAAAAAAAAAAAAAAAAAAAAAAAAAAAAAAAAAAAABcAAAAUAAAAAAAAAAAAAAD/fwAA/38AAAAAAAAJAAAABAAAAAAAAAAeAAAAaAAAAAAAAAAAAAAAAAAAAAAAAAAAAAAAECcAABAnAAAAAAAAAAAAAAAAAAAAAAAAAAAAAAAAAAAAAAAAAAAAAGc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iN7/AM7x/wCT3v8AAAAAAAAAAAAAAAAAAAAAAAAAAAAAAAAAAAAAACvA5gAAAAACAAAAAgAAAADAwP8Af39/AAAAAAAAAAAAAAAAAAAAAAAAAAAAIQAAABgAAAAUAAAAAAAAADQtAAAAWgAALjQAABAgAAAmAAAACAAAAP//////////"/>
              </a:ext>
            </a:extLst>
          </p:cNvSpPr>
          <p:nvPr/>
        </p:nvSpPr>
        <p:spPr>
          <a:xfrm flipH="1" flipV="1">
            <a:off x="0" y="7772416"/>
            <a:ext cx="14630400" cy="2571768"/>
          </a:xfrm>
          <a:prstGeom prst="rect">
            <a:avLst/>
          </a:prstGeom>
          <a:gradFill flip="none" rotWithShape="0">
            <a:gsLst>
              <a:gs pos="0">
                <a:srgbClr val="88DEFF"/>
              </a:gs>
              <a:gs pos="25000">
                <a:srgbClr val="93DEFF"/>
              </a:gs>
              <a:gs pos="100000">
                <a:srgbClr val="CEF1FF"/>
              </a:gs>
            </a:gsLst>
            <a:lin ang="16200000" scaled="0"/>
            <a:tileRect/>
          </a:gradFill>
          <a:ln w="9525" cap="flat" cmpd="sng" algn="ctr">
            <a:solidFill>
              <a:srgbClr val="2BC0E6"/>
            </a:solidFill>
            <a:prstDash val="solid"/>
            <a:headEnd type="none"/>
            <a:tailEnd type="none"/>
          </a:ln>
          <a:effectLst>
            <a:outerShdw blurRad="65405" dist="38100" dir="5400000" algn="tr">
              <a:schemeClr val="tx1">
                <a:alpha val="40000"/>
              </a:schemeClr>
            </a:outerShdw>
          </a:effectLst>
        </p:spPr>
        <p:txBody>
          <a:bodyPr rot="10800000" vert="horz" wrap="square" lIns="91440" tIns="288290" rIns="91440" bIns="396240" numCol="1" spcCol="215900" anchor="t"/>
          <a:lstStyle/>
          <a:p>
            <a:pPr algn="ctr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endParaRPr lang="en-US" sz="4800" b="1" cap="none" dirty="0">
              <a:solidFill>
                <a:srgbClr val="FF0000"/>
              </a:solidFill>
              <a:latin typeface="Comic Sans MS" pitchFamily="4" charset="0"/>
              <a:ea typeface="DejaVu Sans" charset="0"/>
              <a:cs typeface="DejaVu Sans" charset="0"/>
            </a:endParaRPr>
          </a:p>
          <a:p>
            <a:pPr algn="ctr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4800" b="1" cap="none" dirty="0">
                <a:solidFill>
                  <a:srgbClr val="FF0000"/>
                </a:solidFill>
                <a:latin typeface="Comic Sans MS" pitchFamily="4" charset="0"/>
                <a:ea typeface="DejaVu Sans" charset="0"/>
                <a:cs typeface="DejaVu Sans" charset="0"/>
              </a:rPr>
              <a:t>NEP – 2020 :  School Connect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0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  <p:extLst mod="1"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RvqhZQEAAAAFAAAA/f///wMAAAAEAAAAAgAAAAAAAACWAAAAAAAAAA=="/>
      </p:ext>
    </p:ext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DAAAAtpreAOLS9wAAAAAAAAAAAAAAAAAAAAAAAAAAAAAAAAAAAAAAZAAAAAEAAABAAAAAAAAAAJz///9aAAAAAAAAAAEAAAAZAAAAvaPkAAAAAAAAAAAAAAAAAAAAAAAAAAAAAAAAAAAAAAAAAAAAAAAAAAAAAAAAAAAAAAAAAAAAAAAAAAAAFAAAADwAAAABAAAAAAAAAH5UsQAPAAAAAQAAABQAAAAUAAAAFAAAAAEAAAAAAAAAZAAAAGQAAAAAAAAAZAAAAGQAAAAVAAAAYAAAAAAAAAAAAAAAAAAAAAAAAAAAAAAAAAAAAAAAAAAAAAAAAAAAAAAAAAAAAAAAAAAACQAAAAAAAAAAAAAAAAAAAAAAAAAAAAAAAAAAAAAAAAAAAAAAAAAAAAAAAAAAAAAAABYAAABMAAAAAQAAAAAAAAACAAAAAAAAAAEAAAAAAAAJPAAAAAAAAAA8AAAAZAAAAGQAAAAAAAAAAAAAAAAAAAAAAAAAAAAAAAAAAAAAAAAAAAAAABcAAAAUAAAAAAAAAAAAAAD/fwAA/38AAAAAAAAJAAAABAAAAAAAAAAeAAAAaAAAAAAAAAAAAAAAAAAAAAAAAAAAAAAAECcAABAnAAAAAAAAAAAAAAAAAAAAAAAAAAAAAAAAAAAAAAAAAAAAAGc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preAOLS9wC9o+QAAAAAAAAAAAAAAAAAAAAAAAAAAAAAAAAAAAAAAH5UsQAAAAACAAAAAgAAAADAwP8Af39/AAAAAAAAAAAAAAAAAAAAAAAAAAAAIQAAABgAAAAUAAAAngkAAMoAAABHTwAA8QYAABAAAAAmAAAACAAAAP//////////"/>
              </a:ext>
            </a:extLst>
          </p:cNvSpPr>
          <p:nvPr/>
        </p:nvSpPr>
        <p:spPr>
          <a:xfrm>
            <a:off x="1563370" y="128270"/>
            <a:ext cx="11323955" cy="1000125"/>
          </a:xfrm>
          <a:prstGeom prst="rect">
            <a:avLst/>
          </a:prstGeom>
          <a:gradFill flip="none" rotWithShape="0">
            <a:gsLst>
              <a:gs pos="0">
                <a:srgbClr val="B69ADE"/>
              </a:gs>
              <a:gs pos="25000">
                <a:srgbClr val="BDA3E4"/>
              </a:gs>
              <a:gs pos="100000">
                <a:srgbClr val="E2D2F7"/>
              </a:gs>
            </a:gsLst>
            <a:lin ang="16200000" scaled="0"/>
            <a:tileRect/>
          </a:gradFill>
          <a:ln w="9525" cap="flat" cmpd="sng" algn="ctr">
            <a:solidFill>
              <a:srgbClr val="7E54B1"/>
            </a:solidFill>
            <a:prstDash val="solid"/>
            <a:headEnd type="none"/>
            <a:tailEnd type="none"/>
          </a:ln>
          <a:effectLst>
            <a:outerShdw blurRad="65405" dist="38100" dir="5400000" algn="tr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4500" b="1" cap="none"/>
              <a:t>Key Principles of NEP-2020</a:t>
            </a:r>
          </a:p>
        </p:txBody>
      </p:sp>
      <p:sp>
        <p:nvSpPr>
          <p:cNvPr id="3" name="Content Placeholder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NwIAAHEAAABwAg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LOzGQAtAAAAAQAAABQAAAAUAAAAFAAAAAEAAAAAAAAAZAAAAGQAAAAAAAAAZAAAAGQAAAAVAAAAYAAAAAEAAAAAAAAAAAAAAAAAAAAAAAAAAAAAAAAAAAD///9/AAAAAAAAAAABAAAA////AAAAAABkAAAAAAAAABQAAABD4f//AAAAACYAAAAAAAAAvR4AAA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BAAAAeAAAAHgAAAAAAAAAAAAAAAAAAAAkAAAAJAAAAAAAAAAHAAAAAAAAAAAAAAAAAAAAAAAAAAAAAAAAAAAAf39/ACUAAABYAAAAAQAAAAAAAAAAAAAAAAAAAAAAAAAAAAAAAAAAAAAAAAAAAAAAAAAAAAAAAAASAAAAAAAAAKCGAQAAAAAAAAAAAAAAAAAMAAAAAQAAAAAAAAAAAAAAAAAAAB8AAABUAAAA////AP///wEAAAAAAAAAAAAAAAAAAAAAAAAAAAAAAAAAAAAAAAAAAPeWRgz///8A7uzhA8zMzADAwP8Af39/AAAAAAAAAAAAAAAAAAAAAAAAAAAAIQAAABgAAAAUAAAAcwUAAEMIAAAAVQAARUIAABAAAAAmAAAACAAAAP//////////"/>
              </a:ext>
            </a:extLst>
          </p:cNvSpPr>
          <p:nvPr/>
        </p:nvSpPr>
        <p:spPr>
          <a:xfrm>
            <a:off x="814342" y="1200120"/>
            <a:ext cx="13358906" cy="97012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accent6"/>
            </a:solidFill>
            <a:prstDash val="solid"/>
            <a:headEnd type="none"/>
            <a:tailEnd type="none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360045" tIns="71755" rIns="396240" bIns="45720" numCol="1" spcCol="215900" anchor="t"/>
          <a:lstStyle/>
          <a:p>
            <a:pPr marL="266700" indent="-266700" algn="just" defTabSz="914400">
              <a:lnSpc>
                <a:spcPct val="150000"/>
              </a:lnSpc>
              <a:buFont typeface="Wingdings" charset="2"/>
              <a:buChar char="Ø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b="1" cap="none" dirty="0">
                <a:solidFill>
                  <a:srgbClr val="C00000"/>
                </a:solidFill>
              </a:rPr>
              <a:t>The NEP 2020 curriculum framework offers </a:t>
            </a:r>
          </a:p>
          <a:p>
            <a:pPr marL="895350" indent="-533400" algn="just" defTabSz="914400">
              <a:spcAft>
                <a:spcPts val="1200"/>
              </a:spcAft>
              <a:buAutoNum type="romanLcPeriod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cap="none" dirty="0">
                <a:solidFill>
                  <a:srgbClr val="0000FF"/>
                </a:solidFill>
              </a:rPr>
              <a:t>The flexibility to move from one discipline of study to another (Arts to Commerce or Science)</a:t>
            </a:r>
          </a:p>
          <a:p>
            <a:pPr marL="895350" indent="-533400" algn="just" defTabSz="914400">
              <a:spcAft>
                <a:spcPts val="1200"/>
              </a:spcAft>
              <a:buAutoNum type="romanLcPeriod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cap="none" dirty="0">
                <a:solidFill>
                  <a:srgbClr val="FF0066"/>
                </a:solidFill>
              </a:rPr>
              <a:t>The opportunity for learners to choose the courses of their interest in all disciplines (</a:t>
            </a:r>
            <a:r>
              <a:rPr lang="en-US" sz="3600" cap="none" dirty="0">
                <a:solidFill>
                  <a:srgbClr val="7030A0"/>
                </a:solidFill>
              </a:rPr>
              <a:t>Arts students can learn Science, Engineering subjects or vice versa</a:t>
            </a:r>
            <a:r>
              <a:rPr lang="en-US" sz="3700" cap="none" dirty="0">
                <a:solidFill>
                  <a:srgbClr val="FF0066"/>
                </a:solidFill>
              </a:rPr>
              <a:t>)</a:t>
            </a:r>
          </a:p>
          <a:p>
            <a:pPr marL="895350" indent="-533400" algn="just" defTabSz="914400">
              <a:spcAft>
                <a:spcPts val="1200"/>
              </a:spcAft>
              <a:buAutoNum type="romanLcPeriod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cap="none" dirty="0"/>
              <a:t>The </a:t>
            </a:r>
            <a:r>
              <a:rPr lang="en-US" sz="3700" b="1" cap="none" dirty="0"/>
              <a:t>multiple entry and exit (MEME) </a:t>
            </a:r>
            <a:r>
              <a:rPr lang="en-US" sz="3700" cap="none" dirty="0"/>
              <a:t>options with the award of UG certificate/ UG diploma / three-year degree based on credits earned</a:t>
            </a:r>
          </a:p>
          <a:p>
            <a:pPr marL="895350" indent="-533400" algn="just" defTabSz="914400">
              <a:spcAft>
                <a:spcPts val="1200"/>
              </a:spcAft>
              <a:buAutoNum type="romanLcPeriod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b="1" cap="none" dirty="0">
                <a:solidFill>
                  <a:srgbClr val="00B050"/>
                </a:solidFill>
              </a:rPr>
              <a:t>The flexibility for learners to move from one institution to another enabling them to have multi and/or interdisciplinary learning</a:t>
            </a:r>
          </a:p>
          <a:p>
            <a:pPr marL="895350" indent="-533400" algn="just" defTabSz="914400">
              <a:spcAft>
                <a:spcPts val="1200"/>
              </a:spcAft>
              <a:buAutoNum type="romanLcPeriod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cap="none" dirty="0"/>
              <a:t>moving towards faculty and institutional autonomy</a:t>
            </a:r>
          </a:p>
          <a:p>
            <a:pPr marL="895350" indent="-533400" algn="just" defTabSz="914400">
              <a:spcAft>
                <a:spcPts val="1200"/>
              </a:spcAft>
              <a:buAutoNum type="romanLcPeriod"/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700" cap="none" dirty="0">
                <a:solidFill>
                  <a:srgbClr val="C00000"/>
                </a:solidFill>
              </a:rPr>
              <a:t>revamping curriculum, pedagogy, assessment, and student support for enhanced student experiences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proutnow.com/wp/wp-content/uploads/2021/11/holistic-education-900x500.jpg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3wUAAAAAAADXB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QGAABWCwAAplEAABs/AAAQAAAAJgAAAAgAAAD//////////w=="/>
              </a:ext>
            </a:extLst>
          </p:cNvPicPr>
          <p:nvPr/>
        </p:nvPicPr>
        <p:blipFill>
          <a:blip r:embed="rId2"/>
          <a:srcRect l="15030" r="12390"/>
          <a:stretch>
            <a:fillRect/>
          </a:stretch>
        </p:blipFill>
        <p:spPr>
          <a:xfrm>
            <a:off x="1028700" y="1842770"/>
            <a:ext cx="12244070" cy="84156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DAAAAhrP9AM7e/wAAAAAAAAAAAAAAAAAAAAAAAAAAAAAAAAAAAAAAZAAAAAEAAABAAAAAAAAAAJz///9aAAAAAAAAAAEAAAAZAAAAjrb/AAAAAAAAAAAAAAAAAAAAAAAAAAAAAAAAAAAAAAAAAAAAAAAAAAAAAAAAAAAAAAAAAAAAAAAAAAAAFAAAADwAAAABAAAAAAAAADN92QAPAAAAAQAAABQAAAAUAAAAFAAAAAEAAAAAAAAAZAAAAGQAAAAAAAAAZAAAAGQAAAAVAAAAYAAAAAAAAAAAAAAAAAAAAAAAAAAAAAAAAAAAAAAAAAAAAAAAAAAAAAAAAAAAAAAAAAAACQAAAAAAAAAAAAAAAAAAAAAAAAAAAAAAAAAAAAAAAAAAAAAAAAAAAAAAAAAAAAAAABYAAABMAAAAAQAAAAAAAAACAAAAAAAAAAEAAAAAAAAJPAAAAAAAAAA8AAAAZAAAAGQAAAAAAAAAAAAAAAAAAAAAAAAAAAAAAAAAAAAAAAAAAAAAABcAAAAUAAAAAAAAAAAAAAD/fwAA/38AAAAAAAAJAAAABAAAAAAAAAAeAAAAaAAAAAAAAAAAAAAAAAAAAAAAAAAAAAAAECcAABAnAAAAAAAAAAAAAAAAAAAAAAAAAAAAAAAAAAAAAAAAAAAAAGc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rP9AM7e/wCOtv8AAAAAAAAAAAAAAAAAAAAAAAAAAAAAAAAAAAAAADN92QAAAAACAAAAAgAAAADAwP8Af39/AAAAAAAAAAAAAAAAAAAAAAAAAAAAIQAAABgAAAAUAAAAuQoAANUAAAA8UwAALwUAABAgAAAmAAAACAAAAP//////////"/>
              </a:ext>
            </a:extLst>
          </p:cNvSpPr>
          <p:nvPr/>
        </p:nvSpPr>
        <p:spPr>
          <a:xfrm>
            <a:off x="1743075" y="135255"/>
            <a:ext cx="11787505" cy="707390"/>
          </a:xfrm>
          <a:prstGeom prst="rect">
            <a:avLst/>
          </a:prstGeom>
          <a:gradFill flip="none" rotWithShape="0">
            <a:gsLst>
              <a:gs pos="0">
                <a:srgbClr val="86B3FD"/>
              </a:gs>
              <a:gs pos="25000">
                <a:srgbClr val="8EB6FF"/>
              </a:gs>
              <a:gs pos="100000">
                <a:srgbClr val="CEDEFF"/>
              </a:gs>
            </a:gsLst>
            <a:lin ang="16200000" scaled="0"/>
            <a:tileRect/>
          </a:gradFill>
          <a:ln w="9525" cap="flat" cmpd="sng" algn="ctr">
            <a:solidFill>
              <a:srgbClr val="337DD9"/>
            </a:solidFill>
            <a:prstDash val="solid"/>
            <a:headEnd type="none"/>
            <a:tailEnd type="none"/>
          </a:ln>
          <a:effectLst>
            <a:outerShdw blurRad="65405" dist="38100" dir="5400000" algn="tr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4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Key Principles of NEP-2020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sL/AOju/wC+1/4AAAAAAAAAAAAAAAAAAAAAAAAAAAAAAAAAAAAAAEl9vAAAAAACAAAAAgAAAADAwP8Af39/AAAAAAAAAAAAAAAAAAAAAAAAAAAAIQAAABgAAAAUAAAAuQoAANUAAAA8UwAALwUAABAgAAAmAAAACAAAAP//////////"/>
              </a:ext>
            </a:extLst>
          </p:cNvSpPr>
          <p:nvPr/>
        </p:nvSpPr>
        <p:spPr>
          <a:xfrm>
            <a:off x="1743075" y="135255"/>
            <a:ext cx="11787505" cy="707390"/>
          </a:xfrm>
          <a:prstGeom prst="rect">
            <a:avLst/>
          </a:prstGeom>
          <a:gradFill flip="none" rotWithShape="0">
            <a:gsLst>
              <a:gs pos="0">
                <a:srgbClr val="A6C2FF"/>
              </a:gs>
              <a:gs pos="35000">
                <a:srgbClr val="BED7FE"/>
              </a:gs>
              <a:gs pos="100000">
                <a:srgbClr val="E8EEFF"/>
              </a:gs>
            </a:gsLst>
            <a:lin ang="16200000" scaled="0"/>
            <a:tileRect/>
          </a:gradFill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4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Key Principles of NEP-2020</a:t>
            </a:r>
          </a:p>
        </p:txBody>
      </p:sp>
      <p:sp>
        <p:nvSpPr>
          <p:cNvPr id="3" name="Content Placeholder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hggAAF4SAAAmVgAAAzIAABAAAAAmAAAACAAAAP//////////"/>
              </a:ext>
            </a:extLst>
          </p:cNvSpPr>
          <p:nvPr/>
        </p:nvSpPr>
        <p:spPr>
          <a:xfrm>
            <a:off x="1385570" y="2985770"/>
            <a:ext cx="12618720" cy="51441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spcAft>
                <a:spcPts val="1200"/>
              </a:spcAft>
              <a:tabLst/>
              <a:defRPr lang="en-US"/>
            </a:pPr>
            <a:r>
              <a:rPr lang="en-US" sz="5400" b="1" cap="none" dirty="0">
                <a:solidFill>
                  <a:srgbClr val="FF000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Academic Bank of Credits (ABC)</a:t>
            </a:r>
          </a:p>
          <a:p>
            <a:pPr algn="just" defTabSz="914400">
              <a:spcAft>
                <a:spcPts val="1200"/>
              </a:spcAft>
              <a:tabLst/>
              <a:defRPr lang="en-US"/>
            </a:pPr>
            <a:r>
              <a:rPr lang="en-US" sz="4800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NEP 2020 envisage an </a:t>
            </a:r>
            <a:r>
              <a:rPr lang="en-US" sz="4800" b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Academic Bank of Credit</a:t>
            </a:r>
            <a:r>
              <a:rPr lang="en-US" sz="4800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. </a:t>
            </a:r>
          </a:p>
          <a:p>
            <a:pPr algn="just" defTabSz="914400">
              <a:spcAft>
                <a:spcPts val="1200"/>
              </a:spcAft>
              <a:tabLst/>
              <a:defRPr lang="en-US"/>
            </a:pPr>
            <a:r>
              <a:rPr lang="en-US" sz="4800" b="1" cap="none" dirty="0">
                <a:solidFill>
                  <a:srgbClr val="7030A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The credits earned by the students can be stored and would be counted at the time of final degree</a:t>
            </a:r>
            <a:endParaRPr lang="en-US" sz="4800" cap="none" dirty="0">
              <a:solidFill>
                <a:srgbClr val="000000"/>
              </a:solidFill>
              <a:latin typeface="Times New Roman" pitchFamily="1" charset="0"/>
              <a:ea typeface="DejaVu Sans" charset="0"/>
              <a:cs typeface="Times New Roman" pitchFamily="1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wQAAAGEAAADBAAAAY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+fv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AAAAABAAAAAAAAAAAAAAAAAAAAAAAAAAAAAAAAAAAAAAAAAAAAAAAAf39/AAAAAAPMzMwAwMD/AH9/fwAAAAAAAAAAAAAAAAD///8AAAAAACEAAAAYAAAAFAAAAF8CAACMAgAAn1UAAOFBAAAQAAAAJgAAAAgAAAABgQAAAAAAAA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85445" y="414020"/>
            <a:ext cx="13533120" cy="10295255"/>
          </a:xfrm>
          <a:prstGeom prst="rect">
            <a:avLst/>
          </a:prstGeom>
        </p:spPr>
      </p:pic>
      <p:sp>
        <p:nvSpPr>
          <p:cNvPr id="3" name="TextBox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B/f38A6+vrA8zMzADAwP8Af39/AAAAAAAAAAAAAAAAAAAAAAAAAAAAIQAAABgAAAAUAAAACykAAO4RAAAINAAAxRQAABAgAAAmAAAACAAAAP//////////"/>
              </a:ext>
            </a:extLst>
          </p:cNvSpPr>
          <p:nvPr/>
        </p:nvSpPr>
        <p:spPr>
          <a:xfrm>
            <a:off x="6671945" y="2914650"/>
            <a:ext cx="1786255" cy="461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2400" b="1" cap="none">
                <a:solidFill>
                  <a:srgbClr val="0000FF"/>
                </a:solidFill>
              </a:rPr>
              <a:t>Certificate</a:t>
            </a:r>
          </a:p>
        </p:txBody>
      </p:sp>
      <p:sp>
        <p:nvSpPr>
          <p:cNvPr id="4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B/f38A6+vrA8zMzADAwP8Af39/AAAAAAAAAAAAAAAAAAAAAAAAAAAAIQAAABgAAAAUAAAAsQMAAOIVAACtDgAAuhgAABAgAAAmAAAACAAAAP//////////"/>
              </a:ext>
            </a:extLst>
          </p:cNvSpPr>
          <p:nvPr/>
        </p:nvSpPr>
        <p:spPr>
          <a:xfrm>
            <a:off x="600075" y="3557270"/>
            <a:ext cx="1785620" cy="462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2400" b="1" cap="none">
                <a:solidFill>
                  <a:srgbClr val="0000FF"/>
                </a:solidFill>
              </a:rPr>
              <a:t>Certificate</a:t>
            </a:r>
          </a:p>
        </p:txBody>
      </p:sp>
      <p:sp>
        <p:nvSpPr>
          <p:cNvPr id="5" name="TextBox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FQBAACQAAAA4w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B/f38A6+vrA8zMzADAwP8Af39/AAAAAAAAAAAAAAAAAAAAAAAAAAAAIQAAABgAAAAUAAAAIQQAAJsaAAA9DgAAHR8AABAgAAAmAAAACAAAAP//////////"/>
              </a:ext>
            </a:extLst>
          </p:cNvSpPr>
          <p:nvPr/>
        </p:nvSpPr>
        <p:spPr>
          <a:xfrm>
            <a:off x="671195" y="4324985"/>
            <a:ext cx="1643380" cy="732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215900" rIns="91440" bIns="144145" numCol="1" spcCol="215900" anchor="t"/>
          <a:lstStyle/>
          <a:p>
            <a:pPr>
              <a:defRPr lang="en-US"/>
            </a:pPr>
            <a:r>
              <a:rPr lang="en-US" sz="2400" b="1" cap="none">
                <a:solidFill>
                  <a:srgbClr val="0000FF"/>
                </a:solidFill>
              </a:rPr>
              <a:t>Diploma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218" y="1057244"/>
            <a:ext cx="13001716" cy="8556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z="4400" b="1">
                <a:solidFill>
                  <a:srgbClr val="FF0000"/>
                </a:solidFill>
              </a:rPr>
              <a:t>Skill Gap Analysis</a:t>
            </a:r>
            <a:endParaRPr sz="4400" b="1" dirty="0">
              <a:solidFill>
                <a:srgbClr val="FF0000"/>
              </a:solidFill>
            </a:endParaRPr>
          </a:p>
          <a:p>
            <a:endParaRPr dirty="0"/>
          </a:p>
          <a:p>
            <a:pPr marL="620713" indent="-263525">
              <a:buFont typeface="Arial" pitchFamily="34" charset="0"/>
              <a:buChar char="•"/>
            </a:pPr>
            <a:r>
              <a:t> </a:t>
            </a:r>
            <a:r>
              <a:rPr sz="3600">
                <a:solidFill>
                  <a:srgbClr val="0000FF"/>
                </a:solidFill>
              </a:rPr>
              <a:t>Anticipating current trends in the market and reorienting learning opportunities</a:t>
            </a:r>
          </a:p>
          <a:p>
            <a:pPr marL="620713" indent="-263525"/>
            <a:endParaRPr sz="3600"/>
          </a:p>
          <a:p>
            <a:pPr marL="620713" indent="-263525">
              <a:spcAft>
                <a:spcPts val="600"/>
              </a:spcAft>
              <a:buFont typeface="Arial" pitchFamily="34" charset="0"/>
              <a:buChar char="•"/>
            </a:pPr>
            <a:r>
              <a:rPr sz="3600"/>
              <a:t> </a:t>
            </a:r>
            <a:r>
              <a:rPr sz="3600" b="1">
                <a:solidFill>
                  <a:srgbClr val="00B050"/>
                </a:solidFill>
              </a:rPr>
              <a:t>Traditional jobs that existed till the time will become outdated due to inclusion of advanced technology</a:t>
            </a:r>
          </a:p>
          <a:p>
            <a:pPr marL="620713" indent="-263525">
              <a:spcAft>
                <a:spcPts val="600"/>
              </a:spcAft>
              <a:buFont typeface="Arial" pitchFamily="34" charset="0"/>
              <a:buChar char="•"/>
            </a:pPr>
            <a:r>
              <a:rPr sz="3600" b="1">
                <a:solidFill>
                  <a:schemeClr val="tx1"/>
                </a:solidFill>
              </a:rPr>
              <a:t>In coming time about 85 million jobs will be lost</a:t>
            </a:r>
          </a:p>
          <a:p>
            <a:pPr marL="620713" indent="-263525">
              <a:spcAft>
                <a:spcPts val="600"/>
              </a:spcAft>
              <a:buFont typeface="Arial" pitchFamily="34" charset="0"/>
              <a:buChar char="•"/>
            </a:pPr>
            <a:r>
              <a:rPr sz="3600" b="1">
                <a:solidFill>
                  <a:srgbClr val="FF0000"/>
                </a:solidFill>
              </a:rPr>
              <a:t>But 100 million NEW jobs will be created </a:t>
            </a:r>
            <a:r>
              <a:rPr lang="en-US" sz="3600" b="1" dirty="0">
                <a:solidFill>
                  <a:srgbClr val="FF0000"/>
                </a:solidFill>
              </a:rPr>
              <a:t>–</a:t>
            </a:r>
            <a:r>
              <a:rPr sz="3600" b="1">
                <a:solidFill>
                  <a:srgbClr val="FF0000"/>
                </a:solidFill>
              </a:rPr>
              <a:t> We need to prepare ourselves to grab those</a:t>
            </a:r>
          </a:p>
          <a:p>
            <a:pPr marL="620713" indent="-263525">
              <a:spcAft>
                <a:spcPts val="600"/>
              </a:spcAft>
              <a:buFont typeface="Arial" pitchFamily="34" charset="0"/>
              <a:buChar char="•"/>
            </a:pPr>
            <a:r>
              <a:rPr sz="3600" b="1">
                <a:solidFill>
                  <a:srgbClr val="0070C0"/>
                </a:solidFill>
              </a:rPr>
              <a:t>Envisage severe shortage of Competent Telent</a:t>
            </a:r>
          </a:p>
          <a:p>
            <a:pPr marL="620713" indent="-263525"/>
            <a:endParaRPr sz="3600"/>
          </a:p>
          <a:p>
            <a:pPr marL="620713" indent="-263525">
              <a:buFont typeface="Arial" pitchFamily="34" charset="0"/>
              <a:buChar char="•"/>
            </a:pPr>
            <a:r>
              <a:rPr sz="3600"/>
              <a:t> </a:t>
            </a:r>
            <a:r>
              <a:rPr sz="3600" b="1"/>
              <a:t>Job Opportunities in coming time will be based on NEW SKILLS</a:t>
            </a:r>
          </a:p>
          <a:p>
            <a:pPr marL="620713" indent="-263525">
              <a:buFont typeface="Arial" pitchFamily="34" charset="0"/>
              <a:buChar char="•"/>
            </a:pPr>
            <a:endParaRPr sz="3600"/>
          </a:p>
          <a:p>
            <a:pPr marL="620713" indent="-263525">
              <a:buFont typeface="Arial" pitchFamily="34" charset="0"/>
              <a:buChar char="•"/>
            </a:pPr>
            <a:r>
              <a:rPr sz="3600" b="1">
                <a:solidFill>
                  <a:srgbClr val="7030A0"/>
                </a:solidFill>
              </a:rPr>
              <a:t>University plan to start required short term </a:t>
            </a:r>
            <a:endParaRPr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JI+AAB/GQAAKE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5E7E4D2-9CD8-B212-965F-6A47AA11603F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3" name="Slide Number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UAAAJI+AACAVQAAKE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A462-2CD8-B252-965F-DA07EA11608F}" type="slidenum">
              <a:rPr/>
              <a:pPr>
                <a:defRPr lang="en-US"/>
              </a:pPr>
              <a:t>15</a:t>
            </a:fld>
            <a:endParaRPr/>
          </a:p>
        </p:txBody>
      </p:sp>
      <p:sp>
        <p:nvSpPr>
          <p:cNvPr id="4" name="Rectangle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jwAAAEgAAACP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NQcAAJQJAAAwVwAAEDwAABAgAAAmAAAACAAAAP//////////"/>
              </a:ext>
            </a:extLst>
          </p:cNvSpPr>
          <p:nvPr/>
        </p:nvSpPr>
        <p:spPr>
          <a:xfrm>
            <a:off x="885780" y="1414434"/>
            <a:ext cx="13458825" cy="8206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/>
          <a:lstStyle/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latin typeface="Times New Roman" pitchFamily="1" charset="0"/>
                <a:ea typeface="DejaVu Sans" charset="0"/>
                <a:cs typeface="Times New Roman" pitchFamily="1" charset="0"/>
              </a:rPr>
              <a:t>Multidisciplinary and Holistic Education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Imaginative / flexible Curriculum Structure and Length of Programs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0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Multiple Entry / Multiple Exit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B05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Wide range of Elective Courses of multidisciplinary nature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7030A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Choice Based Credit System - integrated with -  Academic Bank of Credits (ABC)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66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Ending Fragmentation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latin typeface="Times New Roman" pitchFamily="1" charset="0"/>
                <a:ea typeface="DejaVu Sans" charset="0"/>
                <a:cs typeface="Times New Roman" pitchFamily="1" charset="0"/>
              </a:rPr>
              <a:t> Skills and Values -  Mapping of skills for better employability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Introducing more programmes in vocational education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0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Including the component of research and internship in the curriculum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B05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The project-work / dissertation / internships may be conducted in collaboration with industry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7030A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Start-ups  and Setting up start-up incubation centers</a:t>
            </a:r>
            <a:endParaRPr lang="en-US" sz="2900" b="1" i="1" cap="none" dirty="0">
              <a:latin typeface="Times New Roman" pitchFamily="1" charset="0"/>
              <a:ea typeface="DejaVu Sans" charset="0"/>
              <a:cs typeface="Times New Roman" pitchFamily="1" charset="0"/>
            </a:endParaRP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66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Internships -  opportunities for internships with local industry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latin typeface="Times New Roman" pitchFamily="1" charset="0"/>
                <a:ea typeface="DejaVu Sans" charset="0"/>
                <a:cs typeface="Times New Roman" pitchFamily="1" charset="0"/>
              </a:rPr>
              <a:t>Establishing partnership with the Ministries/ Organizations/ Institutions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Multidisciplinary Education and Research Universities (MERU)  - Multidisciplinary Research </a:t>
            </a:r>
          </a:p>
        </p:txBody>
      </p:sp>
      <p:sp>
        <p:nvSpPr>
          <p:cNvPr id="5" name="Tit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DAAAAq6vpAOjo+QAAAAAAAAAAAAAAAAAAAAAAAAAAAAAAAAAAAAAAZAAAAAEAAABAAAAAAAAAAJz///9aAAAAAAAAAAEAAAAjAAAAxMTuAAAAAAAAAAAAAAAAAAAAAAAAAAAAAAAAAAAAAAAAAAAAAAAAAAAAAAAAAAAAAAAAAAAAAAAAAAAAFAAAADwAAAABAAAAAAAAADAwm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6vpAOjo+QDExO4AAAAAAAAAAAAAAAAAAAAAAAAAAAAAAAAAAAAAADAwmAAAAAACAAAAAgAAAADAwP8Af39/AAAAAAAAAAAAAAAAAAAAAAAAAAAAIQAAABgAAAAUAAAAngkAAMoAAABHTwAA8QYAABAAAAAmAAAACAAAAP//////////"/>
              </a:ext>
            </a:extLst>
          </p:cNvSpPr>
          <p:nvPr/>
        </p:nvSpPr>
        <p:spPr>
          <a:xfrm>
            <a:off x="1563370" y="128270"/>
            <a:ext cx="11323955" cy="1000125"/>
          </a:xfrm>
          <a:prstGeom prst="rect">
            <a:avLst/>
          </a:prstGeom>
          <a:gradFill flip="none" rotWithShape="0">
            <a:gsLst>
              <a:gs pos="0">
                <a:srgbClr val="ABABE9"/>
              </a:gs>
              <a:gs pos="35000">
                <a:srgbClr val="C4C4EE"/>
              </a:gs>
              <a:gs pos="100000">
                <a:srgbClr val="E8E8F9"/>
              </a:gs>
            </a:gsLst>
            <a:lin ang="16200000" scaled="0"/>
            <a:tileRect/>
          </a:gradFill>
          <a:ln w="9525" cap="flat" cmpd="sng" algn="ctr">
            <a:solidFill>
              <a:srgbClr val="303098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tabLst/>
              <a:defRPr lang="en-US" cap="none">
                <a:solidFill>
                  <a:srgbClr val="000000"/>
                </a:solidFill>
                <a:latin typeface="Calibri" pitchFamily="2" charset="0"/>
                <a:ea typeface="DejaVu Sans" charset="0"/>
                <a:cs typeface="DejaVu Sans" charset="0"/>
              </a:defRPr>
            </a:pPr>
            <a:r>
              <a:rPr lang="en-US" sz="4500" b="1" i="1" cap="none"/>
              <a:t>Salient Features of NEP-2020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JI+AAB/GQAAKE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5E7E4D2-9CD8-B212-965F-6A47AA11603F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3" name="Slide Number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UAAAJI+AACAVQAAKE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A462-2CD8-B252-965F-DA07EA11608F}" type="slidenum">
              <a:rPr/>
              <a:pPr>
                <a:defRPr lang="en-US"/>
              </a:pPr>
              <a:t>16</a:t>
            </a:fld>
            <a:endParaRPr/>
          </a:p>
        </p:txBody>
      </p:sp>
      <p:sp>
        <p:nvSpPr>
          <p:cNvPr id="4" name="Rectangle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jwAAAEgAAACP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NQcAAJQJAAAwVwAAEDwAABAgAAAmAAAACAAAAP//////////"/>
              </a:ext>
            </a:extLst>
          </p:cNvSpPr>
          <p:nvPr/>
        </p:nvSpPr>
        <p:spPr>
          <a:xfrm>
            <a:off x="885780" y="1414434"/>
            <a:ext cx="13458825" cy="8206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05" tIns="45720" rIns="90805" bIns="45720" numCol="1" spcCol="215900" anchor="t"/>
          <a:lstStyle/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latin typeface="Times New Roman" pitchFamily="1" charset="0"/>
                <a:ea typeface="DejaVu Sans" charset="0"/>
                <a:cs typeface="Times New Roman" pitchFamily="1" charset="0"/>
              </a:rPr>
              <a:t>Multidisciplinary and Holistic Education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Imaginative / flexible Curriculum Structure and Length of Programs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0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Multiple Entry / Multiple Exit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B05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Wide range of Elective Courses of multidisciplinary nature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7030A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Choice Based Credit System - integrated with -  Academic Bank of Credits (ABC)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66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Ending Fragmentation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latin typeface="Times New Roman" pitchFamily="1" charset="0"/>
                <a:ea typeface="DejaVu Sans" charset="0"/>
                <a:cs typeface="Times New Roman" pitchFamily="1" charset="0"/>
              </a:rPr>
              <a:t> Skills and Values -  Mapping of skills for better employability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Introducing more programmes in vocational education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0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Including the component of research and internship in the curriculum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B05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The project-work / dissertation / internships may be conducted in collaboration with industry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7030A0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Start-ups  and Setting up start-up incubation centers</a:t>
            </a:r>
            <a:endParaRPr lang="en-US" sz="2900" b="1" i="1" cap="none" dirty="0">
              <a:latin typeface="Times New Roman" pitchFamily="1" charset="0"/>
              <a:ea typeface="DejaVu Sans" charset="0"/>
              <a:cs typeface="Times New Roman" pitchFamily="1" charset="0"/>
            </a:endParaRP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FF0066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Internships -  opportunities for internships with local industry 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latin typeface="Times New Roman" pitchFamily="1" charset="0"/>
                <a:ea typeface="DejaVu Sans" charset="0"/>
                <a:cs typeface="Times New Roman" pitchFamily="1" charset="0"/>
              </a:rPr>
              <a:t>Establishing partnership with the Ministries/ Organizations/ Institutions</a:t>
            </a:r>
          </a:p>
          <a:p>
            <a:pPr marL="628650" indent="-361950">
              <a:spcAft>
                <a:spcPts val="600"/>
              </a:spcAft>
              <a:buFont typeface="Arial" pitchFamily="2" charset="0"/>
              <a:buChar char="•"/>
              <a:defRPr lang="en-US"/>
            </a:pPr>
            <a:r>
              <a:rPr lang="en-US" sz="2900" b="1" i="1" cap="none" dirty="0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Multidisciplinary Education and Research Universities (MERU)  - Multidisciplinary Research </a:t>
            </a:r>
          </a:p>
        </p:txBody>
      </p:sp>
      <p:sp>
        <p:nvSpPr>
          <p:cNvPr id="5" name="Tit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DAAAAq6vpAOjo+QAAAAAAAAAAAAAAAAAAAAAAAAAAAAAAAAAAAAAAZAAAAAEAAABAAAAAAAAAAJz///9aAAAAAAAAAAEAAAAjAAAAxMTuAAAAAAAAAAAAAAAAAAAAAAAAAAAAAAAAAAAAAAAAAAAAAAAAAAAAAAAAAAAAAAAAAAAAAAAAAAAAFAAAADwAAAABAAAAAAAAADAwm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6vpAOjo+QDExO4AAAAAAAAAAAAAAAAAAAAAAAAAAAAAAAAAAAAAADAwmAAAAAACAAAAAgAAAADAwP8Af39/AAAAAAAAAAAAAAAAAAAAAAAAAAAAIQAAABgAAAAUAAAAngkAAMoAAABHTwAA8QYAABAAAAAmAAAACAAAAP//////////"/>
              </a:ext>
            </a:extLst>
          </p:cNvSpPr>
          <p:nvPr/>
        </p:nvSpPr>
        <p:spPr>
          <a:xfrm>
            <a:off x="1563370" y="128270"/>
            <a:ext cx="11323955" cy="1000125"/>
          </a:xfrm>
          <a:prstGeom prst="rect">
            <a:avLst/>
          </a:prstGeom>
          <a:gradFill flip="none" rotWithShape="0">
            <a:gsLst>
              <a:gs pos="0">
                <a:srgbClr val="ABABE9"/>
              </a:gs>
              <a:gs pos="35000">
                <a:srgbClr val="C4C4EE"/>
              </a:gs>
              <a:gs pos="100000">
                <a:srgbClr val="E8E8F9"/>
              </a:gs>
            </a:gsLst>
            <a:lin ang="16200000" scaled="0"/>
            <a:tileRect/>
          </a:gradFill>
          <a:ln w="9525" cap="flat" cmpd="sng" algn="ctr">
            <a:solidFill>
              <a:srgbClr val="303098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tabLst/>
              <a:defRPr lang="en-US" cap="none">
                <a:solidFill>
                  <a:srgbClr val="000000"/>
                </a:solidFill>
                <a:latin typeface="Calibri" pitchFamily="2" charset="0"/>
                <a:ea typeface="DejaVu Sans" charset="0"/>
                <a:cs typeface="DejaVu Sans" charset="0"/>
              </a:defRPr>
            </a:pPr>
            <a:r>
              <a:rPr lang="en-US" sz="4500" b="1" i="1" cap="none"/>
              <a:t>Salient Features of NEP-2020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JI+AAB/GQAAKE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5E7FE90-DED8-B208-965F-285DB011607D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3" name="Slide Number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UAAAJI+AACAVQAAKE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C67A-34D8-B230-965F-C26588116097}" type="slidenum">
              <a:rPr/>
              <a:pPr>
                <a:defRPr lang="en-US"/>
              </a:pPr>
              <a:t>17</a:t>
            </a:fld>
            <a:endParaRPr/>
          </a:p>
        </p:txBody>
      </p:sp>
      <p:sp>
        <p:nvSpPr>
          <p:cNvPr id="5" name="Tit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DAAAAq6vpAOjo+QAAAAAAAAAAAAAAAAAAAAAAAAAAAAAAAAAAAAAAZAAAAAEAAABAAAAAAAAAAJz///9aAAAAAAAAAAEAAAAjAAAAxMTuAAAAAAAAAAAAAAAAAAAAAAAAAAAAAAAAAAAAAAAAAAAAAAAAAAAAAAAAAAAAAAAAAAAAAAAAAAAAFAAAADwAAAABAAAAAAAAADAwm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6vpAOjo+QDExO4AAAAAAAAAAAAAAAAAAAAAAAAAAAAAAAAAAAAAADAwmAAAAAACAAAAAgAAAADAwP8Af39/AAAAAAAAAAAAAAAAAAAAAAAAAAAAIQAAABgAAAAUAAAAngkAAMoAAABHTwAA8QYAABAAAAAmAAAACAAAAP//////////"/>
              </a:ext>
            </a:extLst>
          </p:cNvSpPr>
          <p:nvPr/>
        </p:nvSpPr>
        <p:spPr>
          <a:xfrm>
            <a:off x="742904" y="342864"/>
            <a:ext cx="13395696" cy="10001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03098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 lang="en-US" cap="none">
                <a:solidFill>
                  <a:srgbClr val="000000"/>
                </a:solidFill>
                <a:latin typeface="Calibri" pitchFamily="2" charset="0"/>
                <a:ea typeface="DejaVu Sans" charset="0"/>
                <a:cs typeface="DejaVu Sans" charset="0"/>
              </a:defRPr>
            </a:pPr>
            <a:r>
              <a:rPr sz="3800" b="1" kern="12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Empowering students through flexibility in course choices</a:t>
            </a:r>
            <a:endParaRPr lang="en-US" sz="4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1467" y="2057376"/>
            <a:ext cx="13001716" cy="6572296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22559" tIns="61278" rIns="122559" bIns="61278" rtlCol="0">
            <a:normAutofit/>
          </a:bodyPr>
          <a:lstStyle/>
          <a:p>
            <a:pPr marL="459617" marR="0" lvl="0" indent="-459617" algn="just" defTabSz="612837" rtl="0" eaLnBrk="1" fontAlgn="auto" latinLnBrk="0" hangingPunct="1">
              <a:lnSpc>
                <a:spcPct val="100000"/>
              </a:lnSpc>
              <a:spcBef>
                <a:spcPts val="1344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Flexibility to choose courses - including subjects in physical education, the arts and crafts, and vocational skills – so that students can design their own paths of study and derive life plans </a:t>
            </a:r>
          </a:p>
          <a:p>
            <a:pPr marL="459617" marR="0" lvl="0" indent="-459617" algn="just" defTabSz="612837" rtl="0" eaLnBrk="1" fontAlgn="auto" latinLnBrk="0" hangingPunct="1">
              <a:lnSpc>
                <a:spcPct val="100000"/>
              </a:lnSpc>
              <a:spcBef>
                <a:spcPts val="1344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Holistic development and a wide choice of subjects and courses is the distinguishing feature</a:t>
            </a:r>
          </a:p>
          <a:p>
            <a:pPr marL="459617" marR="0" lvl="0" indent="-459617" algn="just" defTabSz="612837" rtl="0" eaLnBrk="1" fontAlgn="auto" latinLnBrk="0" hangingPunct="1">
              <a:lnSpc>
                <a:spcPct val="100000"/>
              </a:lnSpc>
              <a:spcBef>
                <a:spcPts val="1344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hard separation among ‘curricular’, ‘extracurricular ’, or ‘co-curricular’, among ‘arts’, ‘humanities’, and ‘sciences’, or between ‘vocational’ or ‘academic’ streams. </a:t>
            </a:r>
          </a:p>
          <a:p>
            <a:pPr marL="459617" marR="0" lvl="0" indent="-459617" algn="just" defTabSz="612837" rtl="0" eaLnBrk="1" fontAlgn="auto" latinLnBrk="0" hangingPunct="1">
              <a:lnSpc>
                <a:spcPct val="100000"/>
              </a:lnSpc>
              <a:spcBef>
                <a:spcPts val="1344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Subjects such as physical education, the arts and crafts, and vocational skills, in addition to science, humanities, and mathematics, will be incorporated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sL/AOju/wC+1/4AAAAAAAAAAAAAAAAAAAAAAAAAAAAAAAAAAAAAAEl9vAAAAAACAAAAAgAAAADAwP8Af39/AAAAAAAAAAAAAAAAAAAAAAAAAAAAIQAAABgAAAAUAAAAZwkAAOn////qUQAARAQAABAgAAAmAAAACAAAAP//////////"/>
              </a:ext>
            </a:extLst>
          </p:cNvSpPr>
          <p:nvPr/>
        </p:nvSpPr>
        <p:spPr>
          <a:xfrm>
            <a:off x="1528445" y="-14605"/>
            <a:ext cx="11787505" cy="708025"/>
          </a:xfrm>
          <a:prstGeom prst="rect">
            <a:avLst/>
          </a:prstGeom>
          <a:gradFill flip="none" rotWithShape="0">
            <a:gsLst>
              <a:gs pos="0">
                <a:srgbClr val="A6C2FF"/>
              </a:gs>
              <a:gs pos="35000">
                <a:srgbClr val="BED7FE"/>
              </a:gs>
              <a:gs pos="100000">
                <a:srgbClr val="E8EEFF"/>
              </a:gs>
            </a:gsLst>
            <a:lin ang="16200000" scaled="0"/>
            <a:tileRect/>
          </a:gradFill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4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Credit Distribution</a:t>
            </a:r>
          </a:p>
        </p:txBody>
      </p:sp>
      <p:sp>
        <p:nvSpPr>
          <p:cNvPr id="3" name="TextBox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NzWQ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IBkogp/f38A7uzhA8zMzADAwP8Af39/AAAAAAAAAAAAAAAAAAAAAAAAAAAAIQAAABgAAAAUAAAAfgEAAP4GAACuWAAApkAAAAAgAAAmAAAACAAAAP//////////"/>
              </a:ext>
            </a:extLst>
          </p:cNvSpPr>
          <p:nvPr/>
        </p:nvSpPr>
        <p:spPr>
          <a:xfrm>
            <a:off x="242570" y="1136650"/>
            <a:ext cx="14173200" cy="9372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14350" indent="-514350">
              <a:buAutoNum type="alphaUcPeriod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b="1" cap="none" dirty="0">
                <a:solidFill>
                  <a:srgbClr val="FF0000"/>
                </a:solidFill>
              </a:rPr>
              <a:t>Major (Core) Subject (Mandatory and Elective Courses DSC/DSE)</a:t>
            </a:r>
          </a:p>
          <a:p>
            <a:pPr marL="514350" indent="1143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00FF"/>
                </a:solidFill>
              </a:rPr>
              <a:t>Minimum 50% of total credits in 3/4- year UG Degree</a:t>
            </a:r>
          </a:p>
          <a:p>
            <a:pPr marL="514350" indent="1143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00FF"/>
                </a:solidFill>
              </a:rPr>
              <a:t>	Offered in all Four years</a:t>
            </a:r>
          </a:p>
          <a:p>
            <a:pPr marL="514350" indent="1143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00FF"/>
                </a:solidFill>
              </a:rPr>
              <a:t>	2 credit course on Major Specific IKS </a:t>
            </a:r>
          </a:p>
          <a:p>
            <a:pPr marL="514350" indent="1143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00FF"/>
                </a:solidFill>
              </a:rPr>
              <a:t>	Elective courses in the third and/or final year.</a:t>
            </a:r>
          </a:p>
          <a:p>
            <a:pPr marL="514350" indent="1143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00FF"/>
                </a:solidFill>
              </a:rPr>
              <a:t>	Vocational Skill Courses</a:t>
            </a:r>
          </a:p>
          <a:p>
            <a:pPr marL="514350" indent="1143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00FF"/>
                </a:solidFill>
              </a:rPr>
              <a:t>	Internship/ Apprenticeship / Field Projects / Research Projects</a:t>
            </a:r>
          </a:p>
          <a:p>
            <a:pPr marL="514350" indent="-514350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b="1" cap="none" dirty="0">
                <a:solidFill>
                  <a:srgbClr val="FF0000"/>
                </a:solidFill>
              </a:rPr>
              <a:t>B. Minor Subject (DSM, 18-20 Credits)</a:t>
            </a:r>
          </a:p>
          <a:p>
            <a:pPr marL="990600" indent="-45720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7030A0"/>
                </a:solidFill>
              </a:rPr>
              <a:t>DSM may be from the different disciplines of the same faculty of DSC Major (Core) or can be from different faculty altogether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7030A0"/>
                </a:solidFill>
              </a:rPr>
              <a:t>	The credits shall be completed in the first three years </a:t>
            </a:r>
          </a:p>
          <a:p>
            <a:pPr marL="514350" indent="-514350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b="1" cap="none" dirty="0">
                <a:solidFill>
                  <a:srgbClr val="FF0000"/>
                </a:solidFill>
              </a:rPr>
              <a:t>C. Generic/ Open Elective Courses (OE, 10-12 credits) 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B050"/>
                </a:solidFill>
              </a:rPr>
              <a:t>Offered in I and/or II year 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B050"/>
                </a:solidFill>
              </a:rPr>
              <a:t>	Faculty-wise baskets of OE 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>
                <a:solidFill>
                  <a:srgbClr val="00B050"/>
                </a:solidFill>
              </a:rPr>
              <a:t>	OE is to be chosen compulsorily from faculty other than that of the Major</a:t>
            </a:r>
          </a:p>
          <a:p>
            <a:pPr marL="514350" indent="-514350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b="1" cap="none" dirty="0">
                <a:solidFill>
                  <a:srgbClr val="FF0000"/>
                </a:solidFill>
              </a:rPr>
              <a:t>D. Vocational and Skill Enhancement Courses (VSEC, 14-16 credits)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b="1" cap="none" dirty="0"/>
              <a:t>Vocational Courses (VSC, 8-10 credits)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/>
              <a:t>	Includes Hands on Training corresponding to the Major and/or Minor Subject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/>
              <a:t>	To be offered in first three years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b="1" cap="none" dirty="0"/>
              <a:t>Skill Enhancement Courses (SEC, 06 credits)</a:t>
            </a:r>
          </a:p>
          <a:p>
            <a:pPr marL="514350" indent="19050">
              <a:buFont typeface="Arial" pitchFamily="2" charset="0"/>
              <a:buChar char="•"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2900" cap="none" dirty="0"/>
              <a:t>To be offered in I and II year; ii and be selected from the basket of Skill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  <p:extLst mod="1"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RvqhZQIAAAAFAAAA/f///wEAAAAFAAAACgAAAAAAAAAAAAAAAAAAAAgAAAD9////AQAAAAMAAAAKAAAAAAAAAAAAAAAAAAAA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036" y="-14326"/>
            <a:ext cx="117872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Credit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52" y="842930"/>
            <a:ext cx="13930410" cy="99869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UcPeriod" startAt="5"/>
            </a:pPr>
            <a:r>
              <a:rPr lang="en-US" sz="2800" b="1" dirty="0">
                <a:solidFill>
                  <a:srgbClr val="C00000"/>
                </a:solidFill>
              </a:rPr>
              <a:t>Ability Enhancement Courses (AEC - 08 credits)</a:t>
            </a:r>
          </a:p>
          <a:p>
            <a:pPr marL="514350" indent="-514350"/>
            <a:r>
              <a:rPr lang="en-US" sz="2800" dirty="0"/>
              <a:t>	</a:t>
            </a:r>
            <a:r>
              <a:rPr lang="en-US" sz="2800" dirty="0">
                <a:solidFill>
                  <a:srgbClr val="0000FF"/>
                </a:solidFill>
              </a:rPr>
              <a:t>To be offered in I and II year </a:t>
            </a:r>
          </a:p>
          <a:p>
            <a:pPr marL="514350" indent="-514350"/>
            <a:r>
              <a:rPr lang="en-US" sz="2800" dirty="0">
                <a:solidFill>
                  <a:srgbClr val="0000FF"/>
                </a:solidFill>
              </a:rPr>
              <a:t>	English (04 Credits) and Modern Indian Language: 04 credits </a:t>
            </a:r>
          </a:p>
          <a:p>
            <a:pPr marL="514350" indent="-514350"/>
            <a:r>
              <a:rPr lang="en-US" sz="2800" dirty="0">
                <a:solidFill>
                  <a:srgbClr val="0000FF"/>
                </a:solidFill>
              </a:rPr>
              <a:t>	To be offered from the Basket approved by University / Autonomous College</a:t>
            </a:r>
          </a:p>
          <a:p>
            <a:pPr marL="514350" indent="-514350"/>
            <a:r>
              <a:rPr lang="en-US" sz="2800" dirty="0">
                <a:solidFill>
                  <a:srgbClr val="0000FF"/>
                </a:solidFill>
              </a:rPr>
              <a:t>	 The focus for both languages should be on linguistic and communication skills</a:t>
            </a:r>
          </a:p>
          <a:p>
            <a:pPr marL="514350" indent="-514350"/>
            <a:endParaRPr lang="en-US" sz="1050" dirty="0"/>
          </a:p>
          <a:p>
            <a:pPr marL="514350" indent="-514350"/>
            <a:r>
              <a:rPr lang="en-US" sz="2800" b="1" dirty="0">
                <a:solidFill>
                  <a:srgbClr val="C00000"/>
                </a:solidFill>
              </a:rPr>
              <a:t>F. 	Indian Knowledge System (IKS - 2 Credits) </a:t>
            </a:r>
          </a:p>
          <a:p>
            <a:pPr marL="514350" indent="-514350"/>
            <a:r>
              <a:rPr lang="en-US" sz="2800" dirty="0"/>
              <a:t>	</a:t>
            </a:r>
            <a:r>
              <a:rPr lang="en-US" sz="2800" dirty="0">
                <a:solidFill>
                  <a:srgbClr val="006699"/>
                </a:solidFill>
              </a:rPr>
              <a:t>To be offered in I Year ii</a:t>
            </a:r>
          </a:p>
          <a:p>
            <a:pPr marL="514350" indent="-514350"/>
            <a:r>
              <a:rPr lang="en-US" sz="2800" dirty="0">
                <a:solidFill>
                  <a:srgbClr val="006699"/>
                </a:solidFill>
              </a:rPr>
              <a:t>	Courses on IKS to be selected from the basket of IKS</a:t>
            </a:r>
          </a:p>
          <a:p>
            <a:pPr marL="514350" indent="-514350"/>
            <a:endParaRPr lang="en-US" sz="1000" dirty="0"/>
          </a:p>
          <a:p>
            <a:pPr marL="514350" indent="-514350"/>
            <a:r>
              <a:rPr lang="en-US" sz="2800" b="1" dirty="0">
                <a:solidFill>
                  <a:srgbClr val="C00000"/>
                </a:solidFill>
              </a:rPr>
              <a:t>G. 	Value Education Courses (VEC - 04 Credits)</a:t>
            </a:r>
          </a:p>
          <a:p>
            <a:pPr marL="514350" indent="-514350"/>
            <a:r>
              <a:rPr lang="en-US" sz="2800" dirty="0"/>
              <a:t> 	To be offered in I year ii </a:t>
            </a:r>
          </a:p>
          <a:p>
            <a:pPr marL="514350" indent="-514350"/>
            <a:r>
              <a:rPr lang="en-US" sz="2800" dirty="0"/>
              <a:t>	VEC  such as Understanding India, Environmental Science/Education, and Digital and Technological Solutions</a:t>
            </a:r>
          </a:p>
          <a:p>
            <a:pPr marL="514350" indent="-514350"/>
            <a:endParaRPr lang="en-US" sz="1100" dirty="0"/>
          </a:p>
          <a:p>
            <a:pPr marL="514350" indent="-514350">
              <a:buAutoNum type="alphaUcPeriod" startAt="8"/>
            </a:pPr>
            <a:r>
              <a:rPr lang="en-US" sz="2800" b="1" dirty="0">
                <a:solidFill>
                  <a:srgbClr val="C00000"/>
                </a:solidFill>
              </a:rPr>
              <a:t>Field Projects/ Internship/ Apprenticeship/ On Job Training (12-16 credits)</a:t>
            </a:r>
          </a:p>
          <a:p>
            <a:pPr marL="514350" indent="-514350"/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Correspond to the Major (Core) Sub</a:t>
            </a:r>
          </a:p>
          <a:p>
            <a:pPr marL="514350" indent="-514350"/>
            <a:r>
              <a:rPr lang="en-US" sz="2800" dirty="0">
                <a:solidFill>
                  <a:srgbClr val="00B050"/>
                </a:solidFill>
              </a:rPr>
              <a:t>	To be offered in II, and III years</a:t>
            </a:r>
          </a:p>
          <a:p>
            <a:pPr marL="514350" indent="-514350"/>
            <a:endParaRPr lang="en-US" sz="1400" dirty="0"/>
          </a:p>
          <a:p>
            <a:pPr marL="571500" indent="-571500">
              <a:buAutoNum type="romanUcPeriod"/>
            </a:pPr>
            <a:r>
              <a:rPr lang="en-US" sz="2800" b="1" dirty="0">
                <a:solidFill>
                  <a:srgbClr val="C00000"/>
                </a:solidFill>
              </a:rPr>
              <a:t>Co-curricular Courses (CC – 8 credits) </a:t>
            </a:r>
          </a:p>
          <a:p>
            <a:pPr marL="571500" indent="-571500"/>
            <a:r>
              <a:rPr lang="en-US" sz="2800" dirty="0"/>
              <a:t>	</a:t>
            </a:r>
            <a:r>
              <a:rPr lang="en-US" sz="2800" dirty="0">
                <a:solidFill>
                  <a:srgbClr val="0000FF"/>
                </a:solidFill>
              </a:rPr>
              <a:t> NSS / NCC / Health and Wellness / Yoga education / Sports and Fitness /  Cultural Activities / Fine,  Applied,  Visual,  Performing Arts</a:t>
            </a:r>
          </a:p>
          <a:p>
            <a:pPr marL="571500" indent="-571500"/>
            <a:r>
              <a:rPr lang="en-US" sz="2800" dirty="0">
                <a:solidFill>
                  <a:srgbClr val="0000FF"/>
                </a:solidFill>
              </a:rPr>
              <a:t>	To be offered in I and/or II year </a:t>
            </a:r>
          </a:p>
          <a:p>
            <a:pPr marL="571500" indent="-571500"/>
            <a:endParaRPr lang="en-US" sz="1050" dirty="0"/>
          </a:p>
          <a:p>
            <a:pPr marL="571500" indent="-571500">
              <a:buAutoNum type="alphaUcPeriod" startAt="10"/>
            </a:pPr>
            <a:r>
              <a:rPr lang="en-US" sz="2800" b="1" dirty="0">
                <a:solidFill>
                  <a:srgbClr val="C00000"/>
                </a:solidFill>
              </a:rPr>
              <a:t>Research Projects: 12 credits</a:t>
            </a:r>
          </a:p>
          <a:p>
            <a:pPr marL="571500" indent="-571500"/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dirty="0"/>
              <a:t>To be offered in the final year for 4 year </a:t>
            </a:r>
            <a:r>
              <a:rPr lang="en-US" sz="2800" dirty="0" err="1"/>
              <a:t>Honours</a:t>
            </a:r>
            <a:r>
              <a:rPr lang="en-US" sz="2800" dirty="0"/>
              <a:t> with Research UG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 noGrp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MYBAACQAAAAcAIAAAAAAAAAAAAAAgAAAAEAAABQAAAAAAAAAAAA4D8AAAAAAADgPwAAAAAAAOA/AAAAAAAA4D8AAAAAAADgPwAAAAAAAOA/AAAAAAAA4D8AAAAAAADgPwAAAAAAAOA/AAAAAAAA4D8CAAAAjAAAAAEAAAADAAAAiN7/AM7x/wAAAAAAAAAAAAAAAAAAAAAAAAAAAAAAAAAAAAAAZAAAAAEAAABAAAAAAAAAAJz///9aAAAAAAAAAAEAAAAZAAAAk97/AAAAAAAAAAAAAAAAAAAAAAAAAAAAAAAAAAAAAAAAAAAAAAAAAAAAAAAAAAAAAAAAAAAAAAAAAAAAFAAAADwAAAABAAAAAAAAACvA5gAPAAAAAQAAABQAAAAUAAAAFAAAAAEAAAAAAAAAZAAAAGQAAAAAAAAAZAAAAGQAAAAVAAAAYAAAAAAAAAAAAAAAAAAAAAAAAAAAAAAAAAAAAAAAAAAAAAAAAAAAAAAAAAAAAAAAAAAACQAAAAAAAAAAAAAAAAAAAAAAAAAAAAAAAAAAAAAAAAAAAAAAAAAAAAAAAAAAAAAAABYAAABMAAAAAQAAAAAAAAACAAAAAAAAAAEAAAAAAAAJPAAAAAAAAAA8AAAAZAAAAGQAAAAAAAAAAAAAAAAAAAAAAAAAAAAAAAAAAAAAAAAAAAAAABcAAAAUAAAAAAAAAAAAAAD/fwAA/38AAAAAAAAJAAAABAAAAAAAAAAeAAAAaAAAAAAAAAAAAAAAAAAAAAAAAAAAAAAAECcAABAnAAAAAAAAAAAAAAAAAAAAAAAAAAAAAAAAAAAAAAAAAAAAAGc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iN7/AM7x/wCT3v8AAAAAAAAAAAAAAAAAAAAAAAAAAAAAAAAAAAAAACvA5gAAAAACAAAAAgAAAADAwP8Af39/AAAAAAAAAAAAAAAAAAAAAAAAAAAAIQAAABgAAAAUAAAAAAAAADQtAAAAWgAALjQAABAgAAAmAAAACAAAAP//////////"/>
              </a:ext>
            </a:extLst>
          </p:cNvSpPr>
          <p:nvPr>
            <p:ph type="title"/>
          </p:nvPr>
        </p:nvSpPr>
        <p:spPr>
          <a:xfrm rot="10800000">
            <a:off x="975360" y="365760"/>
            <a:ext cx="13044805" cy="1584960"/>
          </a:xfrm>
          <a:prstGeom prst="rect">
            <a:avLst/>
          </a:prstGeom>
          <a:gradFill flip="none" rotWithShape="0">
            <a:gsLst>
              <a:gs pos="0">
                <a:srgbClr val="88DEFF"/>
              </a:gs>
              <a:gs pos="25000">
                <a:srgbClr val="93DEFF"/>
              </a:gs>
              <a:gs pos="100000">
                <a:srgbClr val="CEF1FF"/>
              </a:gs>
            </a:gsLst>
            <a:lin ang="16200000" scaled="0"/>
            <a:tileRect/>
          </a:gradFill>
          <a:ln w="9525" cap="flat" cmpd="sng" algn="ctr">
            <a:solidFill>
              <a:srgbClr val="2BC0E6"/>
            </a:solidFill>
            <a:prstDash val="solid"/>
            <a:headEnd type="none"/>
            <a:tailEnd type="none"/>
          </a:ln>
          <a:effectLst>
            <a:outerShdw blurRad="65405" dist="38100" dir="5400000" algn="tr">
              <a:schemeClr val="tx1">
                <a:alpha val="40000"/>
              </a:schemeClr>
            </a:outerShdw>
          </a:effectLst>
        </p:spPr>
        <p:txBody>
          <a:bodyPr rot="10800000" vert="horz" wrap="square" lIns="91440" tIns="288290" rIns="91440" bIns="396240" numCol="1" spcCol="215900" anchor="t"/>
          <a:lstStyle/>
          <a:p>
            <a:pPr algn="ctr"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4800" b="1" cap="none" dirty="0">
                <a:solidFill>
                  <a:srgbClr val="FF0000"/>
                </a:solidFill>
                <a:latin typeface="Comic Sans MS" pitchFamily="4" charset="0"/>
                <a:ea typeface="DejaVu Sans" charset="0"/>
                <a:cs typeface="DejaVu Sans" charset="0"/>
              </a:rPr>
              <a:t>NEP – 2020 :  School Connect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128946"/>
            <a:ext cx="1438756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5400" b="1" dirty="0">
                <a:solidFill>
                  <a:srgbClr val="C00000"/>
                </a:solidFill>
                <a:latin typeface="Arial Black" pitchFamily="34" charset="0"/>
                <a:cs typeface="+mj-cs"/>
              </a:rPr>
              <a:t>AZAD MAHAVIDYALAYA, AUSA.</a:t>
            </a:r>
          </a:p>
          <a:p>
            <a:pPr algn="ctr"/>
            <a:r>
              <a:rPr lang="en-IN" sz="4400" b="1" dirty="0">
                <a:solidFill>
                  <a:srgbClr val="7030A0"/>
                </a:solidFill>
                <a:latin typeface="Arial Black" pitchFamily="34" charset="0"/>
                <a:cs typeface="+mj-cs"/>
              </a:rPr>
              <a:t>C</a:t>
            </a:r>
            <a:r>
              <a:rPr sz="4400" b="1" dirty="0" err="1">
                <a:solidFill>
                  <a:srgbClr val="7030A0"/>
                </a:solidFill>
                <a:latin typeface="Arial Black" pitchFamily="34" charset="0"/>
                <a:cs typeface="+mj-cs"/>
              </a:rPr>
              <a:t>hairperson</a:t>
            </a:r>
            <a:r>
              <a:rPr sz="4400" b="1" dirty="0">
                <a:solidFill>
                  <a:srgbClr val="7030A0"/>
                </a:solidFill>
                <a:latin typeface="Arial Black" pitchFamily="34" charset="0"/>
                <a:cs typeface="+mj-cs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ial Black" pitchFamily="34" charset="0"/>
                <a:cs typeface="+mj-cs"/>
              </a:rPr>
              <a:t>Dr. E.U. Masumdar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Arial Black" pitchFamily="34" charset="0"/>
                <a:cs typeface="+mj-cs"/>
              </a:rPr>
              <a:t>Principal </a:t>
            </a:r>
            <a:endParaRPr sz="4400" b="1" dirty="0">
              <a:solidFill>
                <a:srgbClr val="7030A0"/>
              </a:solidFill>
              <a:latin typeface="Arial Black" pitchFamily="34" charset="0"/>
              <a:cs typeface="+mj-cs"/>
            </a:endParaRPr>
          </a:p>
          <a:p>
            <a:pPr algn="ctr"/>
            <a:r>
              <a:rPr sz="4000" b="1" dirty="0">
                <a:solidFill>
                  <a:srgbClr val="0000FF"/>
                </a:solidFill>
                <a:latin typeface="Arial Black" pitchFamily="34" charset="0"/>
                <a:cs typeface="+mj-cs"/>
              </a:rPr>
              <a:t>Resource Persons</a:t>
            </a:r>
          </a:p>
          <a:p>
            <a:pPr algn="ctr"/>
            <a:r>
              <a:rPr sz="4400" b="1" dirty="0">
                <a:solidFill>
                  <a:srgbClr val="FF0066"/>
                </a:solidFill>
                <a:latin typeface="Arial Black" pitchFamily="34" charset="0"/>
                <a:cs typeface="+mj-cs"/>
              </a:rPr>
              <a:t>Dr. Syed N.K.</a:t>
            </a:r>
          </a:p>
          <a:p>
            <a:pPr algn="ctr"/>
            <a:r>
              <a:rPr sz="4400" b="1" dirty="0">
                <a:solidFill>
                  <a:srgbClr val="FF0066"/>
                </a:solidFill>
                <a:latin typeface="Arial Black" pitchFamily="34" charset="0"/>
                <a:cs typeface="+mj-cs"/>
              </a:rPr>
              <a:t> </a:t>
            </a:r>
            <a:r>
              <a:rPr sz="44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HOD English</a:t>
            </a:r>
          </a:p>
          <a:p>
            <a:pPr algn="ctr"/>
            <a:r>
              <a:rPr sz="4400" b="1" dirty="0">
                <a:solidFill>
                  <a:srgbClr val="FF0066"/>
                </a:solidFill>
                <a:latin typeface="Arial Black" pitchFamily="34" charset="0"/>
                <a:cs typeface="+mj-cs"/>
              </a:rPr>
              <a:t>Dr. M. A. Barote</a:t>
            </a:r>
          </a:p>
          <a:p>
            <a:pPr algn="ctr"/>
            <a:r>
              <a:rPr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+mj-cs"/>
              </a:rPr>
              <a:t>IQAC Coordinator &amp; </a:t>
            </a:r>
            <a:r>
              <a:rPr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+mj-cs"/>
              </a:rPr>
              <a:t>HoD</a:t>
            </a:r>
            <a:r>
              <a:rPr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+mj-cs"/>
              </a:rPr>
              <a:t>, Physics</a:t>
            </a:r>
          </a:p>
          <a:p>
            <a:pPr algn="ctr"/>
            <a:r>
              <a:rPr sz="4400" b="1" dirty="0">
                <a:solidFill>
                  <a:srgbClr val="0070C0"/>
                </a:solidFill>
                <a:latin typeface="Arial Black" pitchFamily="34" charset="0"/>
                <a:cs typeface="+mj-cs"/>
              </a:rPr>
              <a:t>Azad Mahavidyalaya, Ausa.</a:t>
            </a:r>
            <a:endParaRPr lang="en-US" sz="4400" b="1" dirty="0">
              <a:solidFill>
                <a:srgbClr val="0070C0"/>
              </a:solidFill>
              <a:latin typeface="Arial Black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0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JI+AAB/GQAAKEI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5E7BFEF-A1D8-B249-965F-571CF1116002}" type="datetime1">
              <a:rPr lang="en-US"/>
              <a:pPr>
                <a:defRPr lang="en-US"/>
              </a:pPr>
              <a:t>1/23/2024</a:t>
            </a:fld>
            <a:endParaRPr/>
          </a:p>
        </p:txBody>
      </p:sp>
      <p:sp>
        <p:nvSpPr>
          <p:cNvPr id="3" name="Slide Number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QAAAGEAAADBAAAAYQ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UAAAJI+AACAVQAAKEI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5E7B653-1DD8-B240-965F-EB15F81160BE}" type="slidenum">
              <a:rPr/>
              <a:pPr>
                <a:defRPr lang="en-US"/>
              </a:pPr>
              <a:t>20</a:t>
            </a:fld>
            <a:endParaRPr/>
          </a:p>
        </p:txBody>
      </p:sp>
      <p:pic>
        <p:nvPicPr>
          <p:cNvPr id="4" name="Picture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AABt+owdVMbIPwAAAAAAAOA/AAAAAAAA4D8AAAAAAADgPwAAAAAAAOA/AAAAAAAA4D8AAAAAAADgPwAAAAAAAOA/AAAAAAAA4D8CAAAAjAAAAAEAAAAAAAAA7u7uAP///wgAAAAAAAAAAAAAAAAAAAAAAAAAAAAAAAAAAAAAeAAAAAEAAABAAAAAAAAAAAAAAABaAAAAAAAAAAAAAAAAAAAAAAAAAAAAAAAAAAAAAAAAAAAAAAAAAAAAAAAAAAAAAAAAAAAAAAAAAAAAAAAAAAAAAAAAAAAAAAAAAAAAFAAAADwAAAABAAAAAAAAAP8AZgA8AAAAAQAAACMAAAAjAAAAIwAAAB4AAAAAAAAAZAAAAGQAAAAAAAAAZAAAAGQAAAAVAAAAYAAAAAEAAAAAAAAAAAAAAAAAAAAAAAAAAAAAAAAAAAD///9/AAAAAAAAAAABAAAA7u7uAAAAAABkAAAAAAAAABQAAAAAAAAAAAAAACYAAAAAAAAASAAAAAAAAAAmAAAAZAAAABYAAABMAAAAAQAAAAAAAAAAAAAAAAAAAAEAAAAAAAAANwAAAAAAAAAAAAAAZAAAAGQAAAAAAAAAy8vLADcAAAAAAAAAAAAAAGQAAABkAAAAAAAAAAcAAAA4AAAAAAAAAAAAAAAAAAAA////AAAAAAAAAAAA0wIAABsGAADcBwAAqgMAAAAAAACnAAAAZAAAAAAAAAAjAAAABAAAAKwAAAAXAAAAFAAAAAAAAAAAAAAA/38AAP9/AAAAAAAACQAAAAQAAAAEAP8HHgAAAGgAAAAAAAAAAAAAAAAAAAAAAAAAAAAAABAnAAAQJwAAAAAAAAAAAAAAAAAAAAAAAAAAAAAAAAAAAAAAAAAAAACMAAAAAAAAAMDA/wAAAAAAAAAAAAAAAAAAAAAAZAAAAAAAAAB/f38ACgAAACIAAAAYAAAAAgAAACgAAAAeAAAAAAAAAAAAAAAAAAAAJAAAACQAAAAAAAAABwAAAAAAAAAAAAAAAQAAAP///wAAAAAAAAAAAH9/fwAlAAAAWAAAAAEAAAAAAAAAAAAAAAAAAAAAAAAAAAAAAAAAAAAAAAAAAAAAAAAAAAAAAAAAEgAAAAAAAACghgEAAAAAAAAAAAAAAAAAGAAAAAEAAAAAAAAAAAAAAADdbQAfAAAAVAAAAO7u7gD///8BAAAAAAAAAAAAAAAAAAAAAAAAAAAAAAAAAAAAAAAAAAD/AGYA7u7uAAAAAADLy8sAwMD/AH9/fwAAAAAAAAAAAAAAAAD///8AAAAAACEAAAAYAAAAFAAAAF8CAADxBgAA5VcAAJo4AAAQAAAAJgAAAAgAAAD//////////w=="/>
              </a:ext>
            </a:extLst>
          </p:cNvPicPr>
          <p:nvPr/>
        </p:nvPicPr>
        <p:blipFill>
          <a:blip r:embed="rId2">
            <a:lum contrast="40000"/>
          </a:blip>
          <a:srcRect l="7230" t="15630" r="20120" b="9380"/>
          <a:stretch>
            <a:fillRect/>
          </a:stretch>
        </p:blipFill>
        <p:spPr>
          <a:xfrm>
            <a:off x="385445" y="1128395"/>
            <a:ext cx="13902690" cy="807275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EEEE"/>
          </a:solidFill>
          <a:ln w="38100" cap="flat" cmpd="sng" algn="ctr">
            <a:solidFill>
              <a:srgbClr val="FF0066"/>
            </a:solidFill>
            <a:prstDash val="solid"/>
            <a:headEnd type="none"/>
            <a:tailEnd type="none"/>
          </a:ln>
          <a:effectLst>
            <a:outerShdw blurRad="88900" algn="tl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B/f38AgICAA8zMzADAwP8Af39/AAAAAAAAAAAAAAAAAAAAAAAAAAAAIQAAABgAAAAUAAAA4wUAAHocAADLUgAABicAABAAAAAmAAAACAAAAP//////////"/>
              </a:ext>
            </a:extLst>
          </p:cNvSpPr>
          <p:nvPr/>
        </p:nvSpPr>
        <p:spPr>
          <a:xfrm>
            <a:off x="956945" y="4629150"/>
            <a:ext cx="12501880" cy="171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none">
                <a:solidFill>
                  <a:srgbClr val="FFFFFF"/>
                </a:solidFill>
                <a:latin typeface="Calibri" pitchFamily="2" charset="0"/>
                <a:ea typeface="DejaVu Sans" charset="0"/>
                <a:cs typeface="DejaVu Sans" charset="0"/>
              </a:defRPr>
            </a:pPr>
            <a:endParaRPr lang="en-US" b="1" cap="none">
              <a:solidFill>
                <a:srgbClr val="FF0000"/>
              </a:solidFill>
              <a:latin typeface="Times New Roman" pitchFamily="1" charset="0"/>
              <a:ea typeface="Calibri" pitchFamily="2" charset="0"/>
              <a:cs typeface="DejaVu Sans" charset="0"/>
            </a:endParaRPr>
          </a:p>
          <a:p>
            <a:pPr>
              <a:defRPr lang="en-US" cap="none">
                <a:solidFill>
                  <a:srgbClr val="FFFFFF"/>
                </a:solidFill>
                <a:latin typeface="Calibri" pitchFamily="2" charset="0"/>
                <a:ea typeface="DejaVu Sans" charset="0"/>
                <a:cs typeface="DejaVu Sans" charset="0"/>
              </a:defRPr>
            </a:pPr>
            <a:endParaRPr lang="en-US" sz="2900" b="1" cap="none">
              <a:solidFill>
                <a:srgbClr val="FF0000"/>
              </a:solidFill>
              <a:latin typeface="Times New Roman" pitchFamily="1" charset="0"/>
              <a:ea typeface="Calibri" pitchFamily="2" charset="0"/>
              <a:cs typeface="DejaVu Sans" charset="0"/>
            </a:endParaRPr>
          </a:p>
          <a:p>
            <a:pPr>
              <a:defRPr lang="en-US" cap="none">
                <a:solidFill>
                  <a:srgbClr val="FFFFFF"/>
                </a:solidFill>
                <a:latin typeface="Calibri" pitchFamily="2" charset="0"/>
                <a:ea typeface="DejaVu Sans" charset="0"/>
                <a:cs typeface="DejaVu Sans" charset="0"/>
              </a:defRPr>
            </a:pPr>
            <a:r>
              <a:rPr lang="en-US" sz="2900" b="1" cap="none">
                <a:solidFill>
                  <a:srgbClr val="FF0000"/>
                </a:solidFill>
                <a:latin typeface="Times New Roman" pitchFamily="1" charset="0"/>
                <a:ea typeface="Calibri" pitchFamily="2" charset="0"/>
                <a:cs typeface="DejaVu Sans" charset="0"/>
              </a:rPr>
              <a:t>   B. End Semester Assessment (80% of the Maximum Marks)</a:t>
            </a:r>
            <a:endParaRPr lang="en-US" sz="2400" cap="non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80" y="271426"/>
            <a:ext cx="4786346" cy="1071570"/>
          </a:xfrm>
          <a:ln>
            <a:solidFill>
              <a:srgbClr val="FF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843062"/>
            <a:ext cx="13238846" cy="8215370"/>
          </a:xfr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32000" tIns="648000" rIns="468000">
            <a:normAutofit/>
          </a:bodyPr>
          <a:lstStyle/>
          <a:p>
            <a:pPr marL="0" indent="0" algn="just" fontAlgn="base">
              <a:buFont typeface="Wingdings" pitchFamily="2" charset="2"/>
              <a:buChar char="Ø"/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NEP-2020 – Truly Student Centric Education Policy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Based, Choice Based, Flexible System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sz="4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Earned Shall be Accounted For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Capable to learn skill of his own choice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sz="4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 credits of skill based learning to get Degree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its effective implementation, the Indian academic system will take a  quantum jump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sz="5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course, its responsibilty lies on the shoulder of the Teachers</a:t>
            </a:r>
            <a:endParaRPr lang="en-US" sz="3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/1kAAH9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29765" cy="109721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Shap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uAAAAFwAAAC4AAAAX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gBYAAFgCAAAnVwAANAwAABAAAAAmAAAACAAAAP//////////"/>
              </a:ext>
            </a:extLst>
          </p:cNvSpPr>
          <p:nvPr/>
        </p:nvSpPr>
        <p:spPr>
          <a:xfrm>
            <a:off x="3657600" y="381000"/>
            <a:ext cx="10509885" cy="1602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6840" tIns="58420" rIns="116840" bIns="58420" numCol="1" spcCol="215900" anchor="ctr"/>
          <a:lstStyle/>
          <a:p>
            <a:pPr>
              <a:lnSpc>
                <a:spcPct val="100000"/>
              </a:lnSpc>
              <a:defRPr lang="en-US"/>
            </a:pPr>
            <a:r>
              <a:rPr lang="en-GB" sz="10200" i="1" cap="none">
                <a:solidFill>
                  <a:srgbClr val="FFFF00"/>
                </a:solidFill>
                <a:latin typeface="Tw Cen MT" pitchFamily="2" charset="0"/>
                <a:ea typeface="DejaVu Sans" charset="0"/>
                <a:cs typeface="DejaVu Sans" charset="0"/>
              </a:rPr>
              <a:t>THANK YOU</a:t>
            </a:r>
          </a:p>
        </p:txBody>
      </p:sp>
      <p:sp>
        <p:nvSpPr>
          <p:cNvPr id="4" name="CustomShap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jQAAAEYAAACNAAAARg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AAAOBBAABIAwAAjUMAABAAAAAmAAAACAAAAP//////////"/>
              </a:ext>
            </a:extLst>
          </p:cNvSpPr>
          <p:nvPr/>
        </p:nvSpPr>
        <p:spPr>
          <a:xfrm>
            <a:off x="76200" y="10708640"/>
            <a:ext cx="457200" cy="2724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35" tIns="44450" rIns="89535" bIns="44450" numCol="1" spcCol="215900" anchor="t"/>
          <a:lstStyle/>
          <a:p>
            <a:pPr>
              <a:lnSpc>
                <a:spcPct val="93000"/>
              </a:lnSpc>
              <a:defRPr lang="en-US"/>
            </a:pPr>
            <a:r>
              <a:rPr lang="en-IN" sz="1300" cap="none">
                <a:solidFill>
                  <a:srgbClr val="000000"/>
                </a:solidFill>
              </a:rPr>
              <a:t>(79)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AAAAAAAAAAAEAAABQAAAAAAAAAAAA4D8AAAAAAADgPwAAAAAAAOA/AAAAAAAA4D8AAAAAAADgPwAAAAAAAOA/AAAAAAAA4D8AAAAAAADgPwAAAAAAAOA/AAAAAAAA4D8CAAAAjAAAAAEAAAADAAAAtpreAOLS9wAAAAAAAAAAAAAAAAAAAAAAAAAAAAAAAAAAAAAAZAAAAAEAAABAAAAAAAAAAJz///9aAAAAAAAAAAEAAAAZAAAAvaPkAAAAAAAAAAAAAAAAAAAAAAAAAAAAAAAAAAAAAAAAAAAAAAAAAAAAAAAAAAAAAAAAAAAAAAAAAAAAFAAAADwAAAABAAAAAAAAAH5UsQAPAAAAAQAAABQAAAAUAAAAFAAAAAEAAAAAAAAAZAAAAGQAAAAAAAAAZAAAAGQAAAAVAAAAYAAAAAAAAAAAAAAAAAAAAAAAAAAAAAAAAAAAAAAAAAAAAAAAAAAAAAAAAAAAAAAAAAAACQAAAAAAAAAAAAAAAAAAAAAAAAAAAAAAAAAAAAAAAAAAAAAAAAAAAAAAAAAAAAAAABYAAABMAAAAAQAAAAAAAAACAAAAAAAAAAEAAAAAAAAJPAAAAAAAAAA8AAAAZAAAAGQAAAAAAAAAAAAAAAAAAAAAAAAAAAAAAAAAAAAAAAAAAAAAABcAAAAUAAAAAAAAAAAAAAD/fwAA/38AAAAAAAAJAAAABAAAAF8AYAAeAAAAaAAAAAAAAAAAAAAAAAAAAAAAAAAAAAAAECcAABAnAAAAAAAAAAAAAAAAAAAAAAAAAAAAAAAAAAAAAAAAAAAAAGc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preAOLS9wC9o+QAAAAAAAAAAAAAAAAAAAAAAAAAAAAAAAAAAAAAAH5UsQAAAAACAAAAAgAAAADAwP8Af39/AAAAAAAAAAAAAAAAAAAAAAAAAAAAIQAAABgAAAAUAAAAhggAAFoAAAAvTgAAgQYAABAAAAAmAAAACAAAAP//////////"/>
              </a:ext>
            </a:extLst>
          </p:cNvSpPr>
          <p:nvPr/>
        </p:nvSpPr>
        <p:spPr>
          <a:xfrm>
            <a:off x="1385846" y="0"/>
            <a:ext cx="11323955" cy="1000125"/>
          </a:xfrm>
          <a:prstGeom prst="rect">
            <a:avLst/>
          </a:prstGeom>
          <a:gradFill flip="none" rotWithShape="0">
            <a:gsLst>
              <a:gs pos="0">
                <a:srgbClr val="B69ADE"/>
              </a:gs>
              <a:gs pos="25000">
                <a:srgbClr val="BDA3E4"/>
              </a:gs>
              <a:gs pos="100000">
                <a:srgbClr val="E2D2F7"/>
              </a:gs>
            </a:gsLst>
            <a:lin ang="16200000" scaled="0"/>
            <a:tileRect/>
          </a:gradFill>
          <a:ln w="9525" cap="flat" cmpd="sng" algn="ctr">
            <a:solidFill>
              <a:srgbClr val="7E54B1"/>
            </a:solidFill>
            <a:prstDash val="solid"/>
            <a:headEnd type="none"/>
            <a:tailEnd type="none"/>
          </a:ln>
          <a:effectLst>
            <a:outerShdw blurRad="65405" dist="38100" dir="5400000" algn="tr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 defTabSz="914400">
              <a:tabLst/>
              <a:defRPr lang="en-US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sz="3800" b="1" cap="none" dirty="0"/>
              <a:t>Necessity of New Education Policy</a:t>
            </a:r>
          </a:p>
        </p:txBody>
      </p:sp>
      <p:sp>
        <p:nvSpPr>
          <p:cNvPr id="3" name="Content Placeholder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NwIAAFIDAABwAg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LOzGQAtAAAAAQAAABQAAAAUAAAAFAAAAAEAAAAAAAAAZAAAAGQAAAAAAAAAZAAAAGQAAAAVAAAAYAAAAAEAAAAAAAAAAAAAAAAAAAAAAAAAAAAAAAAAAAD///9/AAAAAAAAAAABAAAA////AAAAAABkAAAAAAAAABQAAABD4f//AAAAACYAAAAAAAAAvR4AAA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BAAAAeAAAAHgAAAAAAAAAAAAAAAAAAAAkAAAAJAAAAAAAAAAHAAAAAAAAAAAAAAAAAAAAAAAAAAAAAAAAAAAAf39/ACUAAABYAAAAAQAAAAAAAAAAAAAAAAAAAAAAAAAAAAAAAAAAAAAAAAAAAAAAAAAAAAAAAAASAAAAAAAAAKCGAQAAAAAAAAAAAAAAAAAMAAAAAQAAAAAAAAAAAAAAAAAAAB8AAABUAAAA////AP///wEAAAAAAAAAAAAAAAAAAAAAAAAAAAAAAAAAAAAAAAAAAPeWRgz///8A7uzhA8zMzADAwP8Af39/AAAAAAAAAAAAAAAAAAAAAAAAAAAAIQAAABgAAAAUAAAA/////0MIAAAAWgAAM0EAAAAAAAAmAAAACAAAAP//////////"/>
              </a:ext>
            </a:extLst>
          </p:cNvSpPr>
          <p:nvPr/>
        </p:nvSpPr>
        <p:spPr>
          <a:xfrm>
            <a:off x="385714" y="1485872"/>
            <a:ext cx="14001848" cy="8858312"/>
          </a:xfrm>
          <a:prstGeom prst="rect">
            <a:avLst/>
          </a:prstGeom>
          <a:ln>
            <a:solidFill>
              <a:schemeClr val="accent2"/>
            </a:solidFill>
            <a:headEnd type="none"/>
            <a:tailEnd type="none"/>
          </a:ln>
          <a:scene3d>
            <a:camera prst="obliqueTop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45" tIns="180000" rIns="396240" bIns="45720" numCol="1" spcCol="215900" anchor="t"/>
          <a:lstStyle/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cap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Severely fragmented higher educational ecosystem 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cap="none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Rigid separation among disciplines, with early specialization and streaming of students into narrow areas of study 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Les</a:t>
            </a:r>
            <a:r>
              <a:rPr lang="en-US" cap="none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s emphasis on the development of cognitive skills and learning outcomes</a:t>
            </a:r>
            <a:endParaRPr lang="en-US" cap="none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cap="none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Limited access in socio-economically disadvantaged areas, particularly in HEIs that are taught in local languages 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cap="none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Lack of vocational / skill component</a:t>
            </a:r>
            <a:endParaRPr lang="en-US" cap="none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Limited / no autonomy to </a:t>
            </a:r>
            <a:r>
              <a:rPr lang="en-US" cap="none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teachers and institutions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B05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>
                <a:latin typeface="Comic Sans MS" pitchFamily="66" charset="0"/>
                <a:cs typeface="Times New Roman" pitchFamily="18" charset="0"/>
              </a:rPr>
              <a:t>Large affiliating universities resulting in low standards of undergraduate education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7030A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>
                <a:latin typeface="Comic Sans MS" pitchFamily="66" charset="0"/>
                <a:cs typeface="Times New Roman" pitchFamily="18" charset="0"/>
              </a:rPr>
              <a:t>Ineffective mechanisms for merit-based career management and progression of faculty and institutional leaders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Less</a:t>
            </a:r>
            <a:r>
              <a:rPr lang="en-US" cap="none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emphasis on research and lack of competitive peer reviewed research funding across disciplines</a:t>
            </a:r>
          </a:p>
          <a:p>
            <a:pPr marL="457200" indent="-342900" algn="just" defTabSz="914400">
              <a:spcAft>
                <a:spcPts val="600"/>
              </a:spcAft>
              <a:buFont typeface="Wingdings" charset="2"/>
              <a:buBlip>
                <a:blip r:embed="rId2"/>
              </a:buBlip>
              <a:tabLst/>
              <a:defRPr lang="en-US" sz="3200" cap="none">
                <a:solidFill>
                  <a:srgbClr val="000000"/>
                </a:solidFill>
                <a:latin typeface="Arial" pitchFamily="2" charset="0"/>
                <a:ea typeface="DejaVu Sans" charset="0"/>
                <a:cs typeface="DejaVu Sans" charset="0"/>
              </a:defRPr>
            </a:pPr>
            <a:r>
              <a:rPr lang="en-US" cap="none" dirty="0">
                <a:solidFill>
                  <a:srgbClr val="F5691B"/>
                </a:solidFill>
                <a:latin typeface="Comic Sans MS" pitchFamily="66" charset="0"/>
                <a:cs typeface="Times New Roman" pitchFamily="18" charset="0"/>
              </a:rPr>
              <a:t>Ineffective regulatory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MImBf///wEAAAAAAAAAAAAAAAAAAAAAAAAAAAAAAAAAAAAAAAAAAAAAAAB/f38A6+vrA8zMzADAwP8Af39/AAAAAAAAAAAAAAAAAAAAAAAAAAAAIQAAABgAAAAUAAAAqhkAAE4EAABUQQAAoQoAABAgAAAmAAAACAAAAP//////////"/>
              </a:ext>
            </a:extLst>
          </p:cNvSpPr>
          <p:nvPr/>
        </p:nvSpPr>
        <p:spPr>
          <a:xfrm>
            <a:off x="4171950" y="699770"/>
            <a:ext cx="6447790" cy="10280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US"/>
            </a:pPr>
            <a:r>
              <a:rPr lang="en-US" sz="6100" b="1" cap="none">
                <a:solidFill>
                  <a:srgbClr val="FF0000"/>
                </a:solidFill>
                <a:latin typeface="Arial Rounded MT Bold" pitchFamily="2" charset="0"/>
                <a:ea typeface="DejaVu Sans" charset="0"/>
                <a:cs typeface="DejaVu Sans" charset="0"/>
              </a:rPr>
              <a:t>NEP-2020 Vision</a:t>
            </a:r>
          </a:p>
        </p:txBody>
      </p:sp>
      <p:sp>
        <p:nvSpPr>
          <p:cNvPr id="3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P///wge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P///wF/f38A6+vrA8zMzADAwP8Af39/AAAAAAAAAAAAAAAAAAAAAAAAAAAAIQAAABgAAAAUAAAA9wgAAD8TAADLUgAAFi4AABAgAAAmAAAACAAAAP//////////"/>
              </a:ext>
            </a:extLst>
          </p:cNvSpPr>
          <p:nvPr/>
        </p:nvSpPr>
        <p:spPr>
          <a:xfrm>
            <a:off x="1457325" y="3128645"/>
            <a:ext cx="12072982" cy="4363085"/>
          </a:xfrm>
          <a:prstGeom prst="rect">
            <a:avLst/>
          </a:prstGeom>
          <a:ln w="76200" cmpd="tri">
            <a:headEnd type="none"/>
            <a:tailEnd type="non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185738" algn="just">
              <a:lnSpc>
                <a:spcPct val="150000"/>
              </a:lnSpc>
              <a:defRPr lang="en-US" cap="none">
                <a:solidFill>
                  <a:srgbClr val="000000"/>
                </a:solidFill>
                <a:latin typeface="Trebuchet MS" pitchFamily="2" charset="0"/>
                <a:ea typeface="DejaVu Sans" charset="0"/>
                <a:cs typeface="DejaVu Sans" charset="0"/>
              </a:defRPr>
            </a:pPr>
            <a:r>
              <a:rPr lang="en-US" sz="3700" b="1" cap="none" dirty="0">
                <a:solidFill>
                  <a:srgbClr val="0000FF"/>
                </a:solidFill>
                <a:latin typeface="Comic Sans MS" pitchFamily="4" charset="0"/>
                <a:ea typeface="DejaVu Sans" charset="0"/>
                <a:cs typeface="Times New Roman" pitchFamily="1" charset="0"/>
              </a:rPr>
              <a:t>India-Centered</a:t>
            </a:r>
            <a:r>
              <a:rPr lang="en-US" sz="3700" cap="none" dirty="0">
                <a:solidFill>
                  <a:srgbClr val="0000FF"/>
                </a:solidFill>
                <a:latin typeface="Comic Sans MS" pitchFamily="4" charset="0"/>
                <a:ea typeface="DejaVu Sans" charset="0"/>
                <a:cs typeface="Times New Roman" pitchFamily="1" charset="0"/>
              </a:rPr>
              <a:t> education system that directly contribute in </a:t>
            </a:r>
            <a:r>
              <a:rPr lang="en-US" sz="3700" b="1" cap="none" dirty="0">
                <a:solidFill>
                  <a:srgbClr val="0000FF"/>
                </a:solidFill>
                <a:latin typeface="Comic Sans MS" pitchFamily="4" charset="0"/>
                <a:ea typeface="DejaVu Sans" charset="0"/>
                <a:cs typeface="Times New Roman" pitchFamily="1" charset="0"/>
              </a:rPr>
              <a:t>transforming the Nation sustainably into an Equitable and Vibrant knowledge society </a:t>
            </a:r>
            <a:r>
              <a:rPr lang="en-US" sz="3700" cap="none" dirty="0">
                <a:solidFill>
                  <a:srgbClr val="0000FF"/>
                </a:solidFill>
                <a:latin typeface="Comic Sans MS" pitchFamily="4" charset="0"/>
                <a:ea typeface="DejaVu Sans" charset="0"/>
                <a:cs typeface="Times New Roman" pitchFamily="1" charset="0"/>
              </a:rPr>
              <a:t>by providing high-quality education to 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wQAAAGAAAADB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y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AAAAABAAAAAAAAAAAAAAAAAAAAAAAAAAAAAAAAAAAAAAAAAAAAAAAAf39/AAAAAAPMzMwAwMD/AH9/fwAAAAAAAAAAAAAAAAD///8AAAAAACEAAAAYAAAAFAAAAMQGAAAMAQAAEVgAAEVCAAAQAAAAJgAAAAgAAAABgQAAAAAAAA=="/>
              </a:ext>
            </a:extLst>
          </p:cNvPicPr>
          <p:nvPr>
            <p:ph type="pic" idx="1"/>
          </p:nvPr>
        </p:nvPicPr>
        <p:blipFill>
          <a:blip r:embed="rId2"/>
          <a:srcRect t="281" r="2674" b="1347"/>
          <a:stretch>
            <a:fillRect/>
          </a:stretch>
        </p:blipFill>
        <p:spPr>
          <a:xfrm>
            <a:off x="885780" y="199988"/>
            <a:ext cx="12430212" cy="9971279"/>
          </a:xfrm>
          <a:prstGeom prst="rect">
            <a:avLst/>
          </a:prstGeom>
        </p:spPr>
      </p:pic>
      <p:sp>
        <p:nvSpPr>
          <p:cNvPr id="3" name="Rectangle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P///wge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P///wF/f38A6+vrA8zMzADAwP8Af39/AAAAAAAAAAAAAAAAAAAAAAAAAAAAIQAAABgAAAAUAAAADx4AAAAAAABWQAAAjAIAABAAAAAmAAAACAAAAP//////////"/>
              </a:ext>
            </a:extLst>
          </p:cNvSpPr>
          <p:nvPr/>
        </p:nvSpPr>
        <p:spPr>
          <a:xfrm>
            <a:off x="4886325" y="0"/>
            <a:ext cx="5572125" cy="4140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  <a:latin typeface="Trebuchet MS" pitchFamily="2" charset="0"/>
                <a:ea typeface="DejaVu Sans" charset="0"/>
                <a:cs typeface="DejaVu Sans" charset="0"/>
              </a:defRPr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wQAAAGEAAADBAAAAY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t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AAAAABAAAAAAAAAAAAAAAAAAAAAAAAAAAAAAAAAAAAAAAAAAAAAAAAf39/AAAAAAPMzMwAwMD/AH9/fwAAAAAAAAAAAAAAAAD///8AAAAAACEAAAAYAAAAFAAAAJIGAADBBwAA5hUAALEaAAAQAAAAJgAAAAgAAAABgQAAAAAAAA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68070" y="1260475"/>
            <a:ext cx="2491740" cy="307848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y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DCJgX///8BAAAAAAAAAAAAAAAAAAAAAAAAAAAAAAAAAAAAAAAAAAAAAAACf39/AOvr6wPMzMwAwMD/AH9/fwAAAAAAAAAAAAAAAAD///8AAAAAACEAAAAYAAAAFAAAAAYfAACJDAAAaC8AAOkV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043170" y="2037715"/>
            <a:ext cx="2663190" cy="1524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DCJgX///8BAAAAAAAAAAAAAAAAAAAAAAAAAAAAAAAAAAAAAAAAAAAAAAACf39/AOvr6wPMzMwAwMD/AH9/fwAAAAAAAAAAAAAAAAD///8AAAAAACEAAAAYAAAAFAAAAEM2AAAJBQAAq0kAAGkd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820785" y="818515"/>
            <a:ext cx="3154680" cy="3962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1598" y="4772020"/>
            <a:ext cx="950125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z="3600" b="1">
                <a:solidFill>
                  <a:srgbClr val="FF0000"/>
                </a:solidFill>
              </a:rPr>
              <a:t>5+3+3+4 </a:t>
            </a:r>
            <a:r>
              <a:rPr lang="en-US" sz="3600" b="1" dirty="0">
                <a:solidFill>
                  <a:srgbClr val="FF0000"/>
                </a:solidFill>
              </a:rPr>
              <a:t>……………. Ph 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42" y="6200780"/>
            <a:ext cx="13073154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NEP-2020 lays down comprehensive reforms that will every student, all the way from play group to an ambitious Master leading to Ph 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t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DCJgX///8BAAAAAAAAAAAAAAAAAAAAAAAAAAAAAAAAAAAAAAAAAAAAAAACf39/AOvr6wPMzMwAwMD/AH9/fwAAAAAAAAAAAAAAAAD///8AAAAAACEAAAAYAAAAFAAAAOQJAABPJAAA0kgAAOdA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43036" y="5986466"/>
            <a:ext cx="9636470" cy="437858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7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7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DCJgX///8BAAAAAAAAAAAAAAAAAAAAAAAAAAAAAAAAAAAAAAAAAAAAAAACf39/AOvr6wPMzMwAwMD/AH9/fwAAAAAAAAAAAAAAAAD///8AAAAAACEAAAAYAAAAFAAAAAAFAABWBAAAPEQAAFYZ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704850"/>
            <a:ext cx="10279380" cy="3413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8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0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DCJgX///8BAAAAAAAAAAAAAAAAAAAAAAAAAAAAAAAAAAAAAAAAAAAAAAACf39/AOvr6wPMzMwAwMD/AH9/fwAAAAAAAAAAAAAAAAD///8AAAAAACEAAAAYAAAAFAAAACQFAAAnGQAAZkEAAE8k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" y="4088765"/>
            <a:ext cx="9795510" cy="18135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E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B/f38A6+vrA8zMzADAwP8Af39/AAAAAAAAAAAAAAAAAAAAAAAAAAAAIQAAABgAAAAUAAAAsQMAAJQJAAAgSQAASxkAABAgAAAmAAAACAAAAP//////////"/>
              </a:ext>
            </a:extLst>
          </p:cNvSpPr>
          <p:nvPr/>
        </p:nvSpPr>
        <p:spPr>
          <a:xfrm>
            <a:off x="600075" y="1557020"/>
            <a:ext cx="11287125" cy="2554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000" i="1" cap="none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Secondary education occupies a </a:t>
            </a:r>
            <a:r>
              <a:rPr lang="en-US" sz="4000" b="1" i="1" cap="none">
                <a:solidFill>
                  <a:srgbClr val="0000FF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Strategic Position in the Indian Educational Pattern</a:t>
            </a:r>
            <a:endParaRPr lang="en-US" sz="4000" i="1" cap="none">
              <a:solidFill>
                <a:srgbClr val="0000FF"/>
              </a:solidFill>
              <a:latin typeface="Times New Roman" pitchFamily="1" charset="0"/>
              <a:ea typeface="DejaVu Sans" charset="0"/>
              <a:cs typeface="Times New Roman" pitchFamily="1" charset="0"/>
            </a:endParaRPr>
          </a:p>
          <a:p>
            <a:pPr>
              <a:defRPr lang="en-US"/>
            </a:pPr>
            <a:r>
              <a:rPr lang="en-US" sz="4000" i="1" cap="none">
                <a:solidFill>
                  <a:srgbClr val="FF0066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It is the link between the </a:t>
            </a:r>
            <a:r>
              <a:rPr lang="en-US" sz="4000" b="1" i="1" cap="none">
                <a:solidFill>
                  <a:srgbClr val="FF0066"/>
                </a:solidFill>
                <a:latin typeface="Times New Roman" pitchFamily="1" charset="0"/>
                <a:ea typeface="DejaVu Sans" charset="0"/>
                <a:cs typeface="Times New Roman" pitchFamily="1" charset="0"/>
              </a:rPr>
              <a:t>Primary and Higher Education </a:t>
            </a:r>
          </a:p>
        </p:txBody>
      </p:sp>
      <p:pic>
        <p:nvPicPr>
          <p:cNvPr id="6" name="Picture 2" descr="https://images-na.ssl-images-amazon.com/images/I/71rUPVfKqwL._SL1250_.jpg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RvqhZ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4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DCJgX///8BAAAAAAAAAAAAAAAAAAAAAAAAAAAAAAAAAAAAAAAAAAAAAAACf39/AOvr6wPMzMwAwMD/AH9/fwAAAAAAAAAAAAAAAAD///8AAAAAACEAAAAYAAAAFAAAAGpDAABqDgAAzVcAAB8p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0958830" y="2343150"/>
            <a:ext cx="3314065" cy="43414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wAAAAGAAAADAAAAAY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gEAABwCAAB2RAAAkBIAABAAAAAmAAAACAAAAAEgAAAAAAAA"/>
              </a:ext>
            </a:extLst>
          </p:cNvSpPr>
          <p:nvPr>
            <p:ph type="title"/>
          </p:nvPr>
        </p:nvSpPr>
        <p:spPr>
          <a:xfrm>
            <a:off x="242570" y="342900"/>
            <a:ext cx="10886440" cy="2674620"/>
          </a:xfrm>
        </p:spPr>
        <p:txBody>
          <a:bodyPr vert="horz" wrap="square" lIns="121920" tIns="60960" rIns="121920" bIns="60960" numCol="1" spcCol="215900" anchor="t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en-US" sz="5400" b="1" cap="none">
                <a:solidFill>
                  <a:srgbClr val="0070C0"/>
                </a:solidFill>
                <a:latin typeface="Arial Rounded MT Bold" pitchFamily="2" charset="0"/>
                <a:ea typeface="Trebuchet MS" pitchFamily="2" charset="0"/>
                <a:cs typeface="Trebuchet MS" pitchFamily="2" charset="0"/>
              </a:rPr>
              <a:t>Objectives Of NEP 2020</a:t>
            </a:r>
            <a:endParaRPr lang="en-US" sz="5400" cap="none">
              <a:solidFill>
                <a:srgbClr val="0070C0"/>
              </a:solidFill>
              <a:latin typeface="Arial Rounded MT Bold" pitchFamily="2" charset="0"/>
              <a:ea typeface="Trebuchet MS" pitchFamily="2" charset="0"/>
              <a:cs typeface="Trebuchet MS" pitchFamily="2" charset="0"/>
            </a:endParaRP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RvqhZRMAAAAlAAAAZAAAAA0AAAAAbgIAAGAAAAAzBAAAY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B/f38AAAAAA8zMzADAwP8Af39/AAAAAAAAAAAAAAAAAAAAAAAAAAAAIQAAABgAAAAUAAAAQAMAALMIAAB3VwAAuT8AABAAAAAmAAAACAAAAA0gAAB/AAAA"/>
              </a:ext>
            </a:extLst>
          </p:cNvSpPr>
          <p:nvPr>
            <p:ph type="body" idx="1"/>
          </p:nvPr>
        </p:nvSpPr>
        <p:spPr>
          <a:xfrm>
            <a:off x="528320" y="1414145"/>
            <a:ext cx="13689965" cy="8944610"/>
          </a:xfrm>
          <a:solidFill>
            <a:schemeClr val="bg1"/>
          </a:solidFill>
        </p:spPr>
        <p:txBody>
          <a:bodyPr vert="horz" wrap="square" lIns="394970" tIns="60960" rIns="682625" bIns="60960" numCol="1" spcCol="215900" anchor="t">
            <a:prstTxWarp prst="textNoShape">
              <a:avLst/>
            </a:prstTxWarp>
          </a:bodyPr>
          <a:lstStyle/>
          <a:p>
            <a:pPr algn="just">
              <a:defRPr lang="en-US"/>
            </a:pPr>
            <a:endParaRPr lang="en-US" sz="1800" b="1" cap="none">
              <a:solidFill>
                <a:srgbClr val="F5691B"/>
              </a:solidFill>
              <a:latin typeface="Arial Rounded MT Bold" pitchFamily="2" charset="0"/>
              <a:ea typeface="Trebuchet MS" pitchFamily="2" charset="0"/>
              <a:cs typeface="Times New Roman" pitchFamily="1" charset="0"/>
            </a:endParaRPr>
          </a:p>
          <a:p>
            <a:pPr algn="just">
              <a:defRPr lang="en-US"/>
            </a:pPr>
            <a:r>
              <a:rPr lang="en-US" sz="3700" b="1" cap="none">
                <a:solidFill>
                  <a:srgbClr val="800000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Revamp School Education System</a:t>
            </a:r>
          </a:p>
          <a:p>
            <a:pPr algn="just">
              <a:buNone/>
              <a:defRPr lang="en-US"/>
            </a:pPr>
            <a:endParaRPr lang="en-US" sz="1400" b="1" cap="none">
              <a:solidFill>
                <a:srgbClr val="800000"/>
              </a:solidFill>
              <a:latin typeface="Arial Rounded MT Bold" pitchFamily="2" charset="0"/>
              <a:ea typeface="Trebuchet MS" pitchFamily="2" charset="0"/>
              <a:cs typeface="Times New Roman" pitchFamily="1" charset="0"/>
            </a:endParaRPr>
          </a:p>
          <a:p>
            <a:pPr algn="just">
              <a:defRPr lang="en-US"/>
            </a:pPr>
            <a:r>
              <a:rPr lang="en-US" sz="3700" b="1" cap="none">
                <a:solidFill>
                  <a:srgbClr val="00B050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Student-Centric Education System</a:t>
            </a:r>
          </a:p>
          <a:p>
            <a:pPr algn="just">
              <a:defRPr lang="en-US"/>
            </a:pPr>
            <a:endParaRPr lang="en-US" sz="1300" b="1" cap="none">
              <a:solidFill>
                <a:srgbClr val="800000"/>
              </a:solidFill>
              <a:latin typeface="Arial Rounded MT Bold" pitchFamily="2" charset="0"/>
              <a:ea typeface="Trebuchet MS" pitchFamily="2" charset="0"/>
              <a:cs typeface="Times New Roman" pitchFamily="1" charset="0"/>
            </a:endParaRPr>
          </a:p>
          <a:p>
            <a:pPr algn="just">
              <a:defRPr lang="en-US"/>
            </a:pPr>
            <a:r>
              <a:rPr lang="en-US" sz="3700" b="1" cap="none">
                <a:solidFill>
                  <a:srgbClr val="0000FF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Create world-class multidisciplinary higher education institutions</a:t>
            </a:r>
          </a:p>
          <a:p>
            <a:pPr algn="just">
              <a:defRPr lang="en-US"/>
            </a:pPr>
            <a:endParaRPr lang="en-US" sz="1300" b="1" cap="none">
              <a:solidFill>
                <a:srgbClr val="800000"/>
              </a:solidFill>
              <a:latin typeface="Arial Rounded MT Bold" pitchFamily="2" charset="0"/>
              <a:ea typeface="Trebuchet MS" pitchFamily="2" charset="0"/>
              <a:cs typeface="Times New Roman" pitchFamily="1" charset="0"/>
            </a:endParaRPr>
          </a:p>
          <a:p>
            <a:pPr algn="just">
              <a:defRPr lang="en-US"/>
            </a:pPr>
            <a:r>
              <a:rPr lang="en-US" sz="3700" b="1" cap="none">
                <a:solidFill>
                  <a:srgbClr val="FF0066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Raise GER from </a:t>
            </a:r>
            <a:r>
              <a:rPr lang="en-US" sz="3700" b="1" cap="none">
                <a:solidFill>
                  <a:srgbClr val="0000FF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80 to 100% </a:t>
            </a:r>
            <a:r>
              <a:rPr lang="en-US" sz="3700" b="1" cap="none">
                <a:solidFill>
                  <a:srgbClr val="FF0066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in school education by 2035  and  </a:t>
            </a:r>
            <a:r>
              <a:rPr lang="en-US" sz="3700" b="1" cap="none">
                <a:solidFill>
                  <a:srgbClr val="0000FF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to 50% </a:t>
            </a:r>
            <a:r>
              <a:rPr lang="en-US" sz="3700" b="1" cap="none">
                <a:solidFill>
                  <a:srgbClr val="FF0066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in HE by 2025</a:t>
            </a:r>
          </a:p>
          <a:p>
            <a:pPr algn="just">
              <a:defRPr lang="en-US"/>
            </a:pPr>
            <a:endParaRPr lang="en-US" sz="1300" b="1" cap="none">
              <a:solidFill>
                <a:srgbClr val="002060"/>
              </a:solidFill>
              <a:latin typeface="Arial Rounded MT Bold" pitchFamily="2" charset="0"/>
              <a:ea typeface="Trebuchet MS" pitchFamily="2" charset="0"/>
              <a:cs typeface="Times New Roman" pitchFamily="1" charset="0"/>
            </a:endParaRPr>
          </a:p>
          <a:p>
            <a:pPr algn="just">
              <a:defRPr lang="en-US"/>
            </a:pPr>
            <a:r>
              <a:rPr lang="en-US" sz="3700" b="1" cap="none">
                <a:solidFill>
                  <a:srgbClr val="002060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Aims to bring two crore out of school children back into the main stream</a:t>
            </a:r>
          </a:p>
          <a:p>
            <a:pPr algn="just">
              <a:defRPr lang="en-US"/>
            </a:pPr>
            <a:endParaRPr lang="en-US" sz="1300" b="1" cap="none">
              <a:solidFill>
                <a:srgbClr val="002060"/>
              </a:solidFill>
              <a:latin typeface="Arial Rounded MT Bold" pitchFamily="2" charset="0"/>
              <a:ea typeface="Trebuchet MS" pitchFamily="2" charset="0"/>
              <a:cs typeface="Times New Roman" pitchFamily="1" charset="0"/>
            </a:endParaRPr>
          </a:p>
          <a:p>
            <a:pPr algn="just">
              <a:defRPr lang="en-US"/>
            </a:pPr>
            <a:r>
              <a:rPr lang="en-US" sz="3700" b="1" cap="none">
                <a:solidFill>
                  <a:srgbClr val="006699"/>
                </a:solidFill>
                <a:latin typeface="Arial Rounded MT Bold" pitchFamily="2" charset="0"/>
                <a:ea typeface="Trebuchet MS" pitchFamily="2" charset="0"/>
                <a:cs typeface="Times New Roman" pitchFamily="1" charset="0"/>
              </a:rPr>
              <a:t>Build world-class universities and achieve high global ranking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85780" y="414302"/>
            <a:ext cx="13216030" cy="1046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i-IN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VOT-Surekh" pitchFamily="2" charset="0"/>
                <a:ea typeface="Times New Roman" pitchFamily="18" charset="0"/>
                <a:cs typeface="DVOT-Surekh" pitchFamily="2" charset="0"/>
              </a:rPr>
              <a:t>राष्ट्रीय शिक्षण धोरण</a:t>
            </a:r>
            <a:r>
              <a:rPr kumimoji="0" sz="4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DVOT-Surekh" pitchFamily="2" charset="0"/>
                <a:ea typeface="Times New Roman" pitchFamily="18" charset="0"/>
                <a:cs typeface="DVOT-Surekh" pitchFamily="2" charset="0"/>
              </a:rPr>
              <a:t> </a:t>
            </a:r>
            <a:r>
              <a:rPr kumimoji="0" lang="en-US" sz="4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DVOT-Surekh" pitchFamily="2" charset="0"/>
                <a:ea typeface="Times New Roman" pitchFamily="18" charset="0"/>
                <a:cs typeface="DVOT-Surekh" pitchFamily="2" charset="0"/>
              </a:rPr>
              <a:t>–</a:t>
            </a:r>
            <a:r>
              <a:rPr kumimoji="0" sz="4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DVOT-Surekh" pitchFamily="2" charset="0"/>
                <a:ea typeface="Times New Roman" pitchFamily="18" charset="0"/>
                <a:cs typeface="DVOT-Surekh" pitchFamily="2" charset="0"/>
              </a:rPr>
              <a:t> 2020 </a:t>
            </a:r>
            <a:r>
              <a:rPr kumimoji="0" lang="hi-IN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VOT-Surekh" pitchFamily="2" charset="0"/>
                <a:ea typeface="Times New Roman" pitchFamily="18" charset="0"/>
                <a:cs typeface="DVOT-Surekh" pitchFamily="2" charset="0"/>
              </a:rPr>
              <a:t>ची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DVOT-Surekh" pitchFamily="2" charset="0"/>
                <a:ea typeface="SimSun" pitchFamily="2" charset="-122"/>
                <a:cs typeface="DVOT-Surekh" pitchFamily="2" charset="0"/>
              </a:rPr>
              <a:t>उद्दिष्टे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DVOT-Surekh" pitchFamily="2" charset="0"/>
              <a:ea typeface="Times New Roman" pitchFamily="18" charset="0"/>
              <a:cs typeface="DVOT-Surekh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1813"/>
          <a:stretch>
            <a:fillRect/>
          </a:stretch>
        </p:blipFill>
        <p:spPr bwMode="auto">
          <a:xfrm>
            <a:off x="352039" y="1423290"/>
            <a:ext cx="14278361" cy="94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2C3C43"/>
        </a:dk2>
        <a:lt2>
          <a:srgbClr val="EBEBEB"/>
        </a:lt2>
        <a:accent1>
          <a:srgbClr val="90C226"/>
        </a:accent1>
        <a:accent2>
          <a:srgbClr val="54A021"/>
        </a:accent2>
        <a:accent3>
          <a:srgbClr val="E6B91E"/>
        </a:accent3>
        <a:accent4>
          <a:srgbClr val="E76618"/>
        </a:accent4>
        <a:accent5>
          <a:srgbClr val="C42F1A"/>
        </a:accent5>
        <a:accent6>
          <a:srgbClr val="918655"/>
        </a:accent6>
        <a:hlink>
          <a:srgbClr val="99CA3C"/>
        </a:hlink>
        <a:folHlink>
          <a:srgbClr val="B9D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2C3C43"/>
        </a:dk2>
        <a:lt2>
          <a:srgbClr val="EBEBEB"/>
        </a:lt2>
        <a:accent1>
          <a:srgbClr val="90C226"/>
        </a:accent1>
        <a:accent2>
          <a:srgbClr val="54A021"/>
        </a:accent2>
        <a:accent3>
          <a:srgbClr val="E6B91E"/>
        </a:accent3>
        <a:accent4>
          <a:srgbClr val="E76618"/>
        </a:accent4>
        <a:accent5>
          <a:srgbClr val="C42F1A"/>
        </a:accent5>
        <a:accent6>
          <a:srgbClr val="918655"/>
        </a:accent6>
        <a:hlink>
          <a:srgbClr val="99CA3C"/>
        </a:hlink>
        <a:folHlink>
          <a:srgbClr val="B9D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2C3C43"/>
        </a:dk2>
        <a:lt2>
          <a:srgbClr val="EBEBEB"/>
        </a:lt2>
        <a:accent1>
          <a:srgbClr val="90C226"/>
        </a:accent1>
        <a:accent2>
          <a:srgbClr val="54A021"/>
        </a:accent2>
        <a:accent3>
          <a:srgbClr val="E6B91E"/>
        </a:accent3>
        <a:accent4>
          <a:srgbClr val="E76618"/>
        </a:accent4>
        <a:accent5>
          <a:srgbClr val="C42F1A"/>
        </a:accent5>
        <a:accent6>
          <a:srgbClr val="918655"/>
        </a:accent6>
        <a:hlink>
          <a:srgbClr val="99CA3C"/>
        </a:hlink>
        <a:folHlink>
          <a:srgbClr val="B9D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2C3C43"/>
        </a:dk2>
        <a:lt2>
          <a:srgbClr val="EBEBEB"/>
        </a:lt2>
        <a:accent1>
          <a:srgbClr val="90C226"/>
        </a:accent1>
        <a:accent2>
          <a:srgbClr val="54A021"/>
        </a:accent2>
        <a:accent3>
          <a:srgbClr val="E6B91E"/>
        </a:accent3>
        <a:accent4>
          <a:srgbClr val="E76618"/>
        </a:accent4>
        <a:accent5>
          <a:srgbClr val="C42F1A"/>
        </a:accent5>
        <a:accent6>
          <a:srgbClr val="918655"/>
        </a:accent6>
        <a:hlink>
          <a:srgbClr val="99CA3C"/>
        </a:hlink>
        <a:folHlink>
          <a:srgbClr val="B9D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1477</Words>
  <Application>Microsoft Office PowerPoint</Application>
  <PresentationFormat>Custom</PresentationFormat>
  <Paragraphs>178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Arial Black</vt:lpstr>
      <vt:lpstr>Arial Rounded MT Bold</vt:lpstr>
      <vt:lpstr>Calibri</vt:lpstr>
      <vt:lpstr>Comic Sans MS</vt:lpstr>
      <vt:lpstr>DVOT-Surekh</vt:lpstr>
      <vt:lpstr>StarSymbol</vt:lpstr>
      <vt:lpstr>Times New Roman</vt:lpstr>
      <vt:lpstr>Trebuchet MS</vt:lpstr>
      <vt:lpstr>Tw Cen MT</vt:lpstr>
      <vt:lpstr>Wingdings</vt:lpstr>
      <vt:lpstr>Wingdings 3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PowerPoint Presentation</vt:lpstr>
      <vt:lpstr>NEP – 2020 :  School Connect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Of NEP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SAM</cp:lastModifiedBy>
  <cp:revision>43</cp:revision>
  <dcterms:created xsi:type="dcterms:W3CDTF">2024-01-13T08:01:10Z</dcterms:created>
  <dcterms:modified xsi:type="dcterms:W3CDTF">2024-01-23T06:42:51Z</dcterms:modified>
</cp:coreProperties>
</file>